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3" r:id="rId5"/>
  </p:sldMasterIdLst>
  <p:notesMasterIdLst>
    <p:notesMasterId r:id="rId9"/>
  </p:notesMasterIdLst>
  <p:sldIdLst>
    <p:sldId id="268" r:id="rId6"/>
    <p:sldId id="267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61" autoAdjust="0"/>
  </p:normalViewPr>
  <p:slideViewPr>
    <p:cSldViewPr snapToGrid="0">
      <p:cViewPr varScale="1">
        <p:scale>
          <a:sx n="97" d="100"/>
          <a:sy n="97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2FA82-BCCD-443D-A0B4-1003D3E54977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AU"/>
        </a:p>
      </dgm:t>
    </dgm:pt>
    <dgm:pt modelId="{A88C1004-30D8-4B50-B037-76C76715160D}">
      <dgm:prSet phldrT="[Text]" custT="1"/>
      <dgm:spPr/>
      <dgm:t>
        <a:bodyPr anchor="t"/>
        <a:lstStyle/>
        <a:p>
          <a:r>
            <a:rPr lang="en-AU" sz="1400" dirty="0"/>
            <a:t>1. P&amp;ID Creation and Export of  Condenser Unit P&amp;ID to Proteus XML Format</a:t>
          </a:r>
          <a:br>
            <a:rPr lang="en-AU" sz="1400" dirty="0"/>
          </a:br>
          <a:br>
            <a:rPr lang="en-AU" sz="1400" dirty="0"/>
          </a:br>
          <a:r>
            <a:rPr lang="en-AU" sz="1400" b="0" i="0" dirty="0"/>
            <a:t>(Worley)</a:t>
          </a:r>
        </a:p>
      </dgm:t>
    </dgm:pt>
    <dgm:pt modelId="{83513B78-70EE-4E79-A8FA-1286DAED8A28}" type="parTrans" cxnId="{E236CD32-EBA8-4BDF-9EA3-BB325272AE25}">
      <dgm:prSet/>
      <dgm:spPr/>
      <dgm:t>
        <a:bodyPr/>
        <a:lstStyle/>
        <a:p>
          <a:endParaRPr lang="en-AU"/>
        </a:p>
      </dgm:t>
    </dgm:pt>
    <dgm:pt modelId="{F8DCA713-7187-4128-A070-575F4FB4B40A}" type="sibTrans" cxnId="{E236CD32-EBA8-4BDF-9EA3-BB325272AE25}">
      <dgm:prSet/>
      <dgm:spPr/>
      <dgm:t>
        <a:bodyPr/>
        <a:lstStyle/>
        <a:p>
          <a:endParaRPr lang="en-AU"/>
        </a:p>
      </dgm:t>
    </dgm:pt>
    <dgm:pt modelId="{223B6303-AE4F-4497-BAFA-426742A5E9E2}">
      <dgm:prSet phldrT="[Text]" custT="1"/>
      <dgm:spPr/>
      <dgm:t>
        <a:bodyPr anchor="t"/>
        <a:lstStyle/>
        <a:p>
          <a:r>
            <a:rPr lang="en-AU" sz="1400" dirty="0"/>
            <a:t>2. Transform </a:t>
          </a:r>
          <a:br>
            <a:rPr lang="en-AU" sz="1400" dirty="0"/>
          </a:br>
          <a:r>
            <a:rPr lang="en-AU" sz="1400" dirty="0"/>
            <a:t>to </a:t>
          </a:r>
          <a:br>
            <a:rPr lang="en-AU" sz="1400" dirty="0"/>
          </a:br>
          <a:r>
            <a:rPr lang="en-AU" sz="1400" dirty="0"/>
            <a:t>CCOM XML Format</a:t>
          </a: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r>
            <a:rPr lang="en-AU" sz="1400" dirty="0"/>
            <a:t>(UniSA)</a:t>
          </a:r>
        </a:p>
      </dgm:t>
    </dgm:pt>
    <dgm:pt modelId="{6E67B41D-44CC-4C35-8771-18D703562A7D}" type="parTrans" cxnId="{468C8E1D-6838-489E-A6E7-15803DD748A5}">
      <dgm:prSet/>
      <dgm:spPr/>
      <dgm:t>
        <a:bodyPr/>
        <a:lstStyle/>
        <a:p>
          <a:endParaRPr lang="en-AU"/>
        </a:p>
      </dgm:t>
    </dgm:pt>
    <dgm:pt modelId="{CD37E140-2D91-4975-B969-BEABCE7F4E46}" type="sibTrans" cxnId="{468C8E1D-6838-489E-A6E7-15803DD748A5}">
      <dgm:prSet/>
      <dgm:spPr/>
      <dgm:t>
        <a:bodyPr/>
        <a:lstStyle/>
        <a:p>
          <a:endParaRPr lang="en-AU"/>
        </a:p>
      </dgm:t>
    </dgm:pt>
    <dgm:pt modelId="{4329D4EC-FB2F-43B3-9FF3-A2985DFA4AF2}">
      <dgm:prSet phldrT="[Text]" custT="1"/>
      <dgm:spPr/>
      <dgm:t>
        <a:bodyPr anchor="t"/>
        <a:lstStyle/>
        <a:p>
          <a:r>
            <a:rPr lang="en-AU" sz="1400" dirty="0"/>
            <a:t>4. Capital Project Asset Installation</a:t>
          </a: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r>
            <a:rPr lang="en-AU" sz="1400" dirty="0"/>
            <a:t>(UniSA)</a:t>
          </a:r>
        </a:p>
      </dgm:t>
    </dgm:pt>
    <dgm:pt modelId="{3A5B886D-2708-4994-B115-4AA282771919}" type="parTrans" cxnId="{3D8BDDD6-7D1B-48C7-AAB7-384F6B1CE1C0}">
      <dgm:prSet/>
      <dgm:spPr/>
      <dgm:t>
        <a:bodyPr/>
        <a:lstStyle/>
        <a:p>
          <a:endParaRPr lang="en-AU"/>
        </a:p>
      </dgm:t>
    </dgm:pt>
    <dgm:pt modelId="{9E5C401C-3EA8-45EB-86CD-8C80733376A4}" type="sibTrans" cxnId="{3D8BDDD6-7D1B-48C7-AAB7-384F6B1CE1C0}">
      <dgm:prSet/>
      <dgm:spPr/>
      <dgm:t>
        <a:bodyPr/>
        <a:lstStyle/>
        <a:p>
          <a:endParaRPr lang="en-AU"/>
        </a:p>
      </dgm:t>
    </dgm:pt>
    <dgm:pt modelId="{29D37770-1030-4108-82B3-B4CBB8F1CF97}">
      <dgm:prSet phldrT="[Text]" custT="1"/>
      <dgm:spPr/>
      <dgm:t>
        <a:bodyPr anchor="t"/>
        <a:lstStyle/>
        <a:p>
          <a:r>
            <a:rPr lang="en-AU" sz="1400" dirty="0"/>
            <a:t>5. (Simulated) Handover of As-Built Data to </a:t>
          </a:r>
          <a:r>
            <a:rPr lang="en-AU" sz="1400" dirty="0" err="1"/>
            <a:t>PdMA</a:t>
          </a: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r>
            <a:rPr lang="en-AU" sz="1400" dirty="0"/>
            <a:t>(UniSA)</a:t>
          </a:r>
        </a:p>
      </dgm:t>
    </dgm:pt>
    <dgm:pt modelId="{4CB159D9-C6F8-4986-96AE-D683072BAEC2}" type="parTrans" cxnId="{A14A35A2-6DF4-48BB-A247-468EDDD38524}">
      <dgm:prSet/>
      <dgm:spPr/>
      <dgm:t>
        <a:bodyPr/>
        <a:lstStyle/>
        <a:p>
          <a:endParaRPr lang="en-AU"/>
        </a:p>
      </dgm:t>
    </dgm:pt>
    <dgm:pt modelId="{6560E5C4-9EEB-4324-8FFD-8142C695E7DC}" type="sibTrans" cxnId="{A14A35A2-6DF4-48BB-A247-468EDDD38524}">
      <dgm:prSet/>
      <dgm:spPr/>
      <dgm:t>
        <a:bodyPr/>
        <a:lstStyle/>
        <a:p>
          <a:endParaRPr lang="en-AU"/>
        </a:p>
      </dgm:t>
    </dgm:pt>
    <dgm:pt modelId="{CBA7D635-6B0D-47A8-93D3-0CE476609796}">
      <dgm:prSet phldrT="[Text]" custT="1"/>
      <dgm:spPr/>
      <dgm:t>
        <a:bodyPr anchor="t"/>
        <a:lstStyle/>
        <a:p>
          <a:r>
            <a:rPr lang="en-AU" sz="1400" dirty="0"/>
            <a:t>6. CBM—</a:t>
          </a:r>
          <a:br>
            <a:rPr lang="en-AU" sz="1400" dirty="0"/>
          </a:br>
          <a:r>
            <a:rPr lang="en-AU" sz="1400" dirty="0"/>
            <a:t>Collection of Measurement data and output of Advisory</a:t>
          </a:r>
          <a:br>
            <a:rPr lang="en-AU" sz="1400" dirty="0"/>
          </a:br>
          <a:br>
            <a:rPr lang="en-AU" sz="1400" dirty="0"/>
          </a:br>
          <a:br>
            <a:rPr lang="en-AU" sz="1400" dirty="0"/>
          </a:br>
          <a:r>
            <a:rPr lang="en-AU" sz="1400" dirty="0"/>
            <a:t>(</a:t>
          </a:r>
          <a:r>
            <a:rPr lang="en-AU" sz="1400" dirty="0" err="1"/>
            <a:t>PdMA</a:t>
          </a:r>
          <a:r>
            <a:rPr lang="en-AU" sz="1400" dirty="0"/>
            <a:t>)</a:t>
          </a:r>
        </a:p>
      </dgm:t>
    </dgm:pt>
    <dgm:pt modelId="{6076D3E6-0B0A-4A18-A4FF-D733F819C3E1}" type="parTrans" cxnId="{56E4F5AE-D999-46B1-BAA6-B2F43BA3D4BB}">
      <dgm:prSet/>
      <dgm:spPr/>
      <dgm:t>
        <a:bodyPr/>
        <a:lstStyle/>
        <a:p>
          <a:endParaRPr lang="en-AU"/>
        </a:p>
      </dgm:t>
    </dgm:pt>
    <dgm:pt modelId="{2AC5BC3B-966E-4836-BDB5-A6E9AD4CF915}" type="sibTrans" cxnId="{56E4F5AE-D999-46B1-BAA6-B2F43BA3D4BB}">
      <dgm:prSet/>
      <dgm:spPr/>
      <dgm:t>
        <a:bodyPr/>
        <a:lstStyle/>
        <a:p>
          <a:endParaRPr lang="en-AU"/>
        </a:p>
      </dgm:t>
    </dgm:pt>
    <dgm:pt modelId="{FD724FFB-8F24-45A1-BEC7-EC36442BA173}">
      <dgm:prSet phldrT="[Text]"/>
      <dgm:spPr/>
      <dgm:t>
        <a:bodyPr anchor="t"/>
        <a:lstStyle/>
        <a:p>
          <a:pPr marL="92075" indent="-92075"/>
          <a:r>
            <a:rPr lang="en-AU" dirty="0"/>
            <a:t>7. Remove and Replace Maintenance Activity</a:t>
          </a:r>
          <a:br>
            <a:rPr lang="en-AU" dirty="0"/>
          </a:br>
          <a:br>
            <a:rPr lang="en-AU" dirty="0"/>
          </a:br>
          <a:br>
            <a:rPr lang="en-AU" dirty="0"/>
          </a:br>
          <a:br>
            <a:rPr lang="en-AU" dirty="0"/>
          </a:br>
          <a:br>
            <a:rPr lang="en-AU" dirty="0"/>
          </a:br>
          <a:r>
            <a:rPr lang="en-AU" dirty="0"/>
            <a:t>(UniSA)</a:t>
          </a:r>
        </a:p>
      </dgm:t>
    </dgm:pt>
    <dgm:pt modelId="{60128D92-DCCB-4816-A26B-9789AB1A307C}" type="parTrans" cxnId="{0370AC9A-D114-4742-8C45-BDD2F002BF4F}">
      <dgm:prSet/>
      <dgm:spPr/>
      <dgm:t>
        <a:bodyPr/>
        <a:lstStyle/>
        <a:p>
          <a:endParaRPr lang="en-AU"/>
        </a:p>
      </dgm:t>
    </dgm:pt>
    <dgm:pt modelId="{2777B35D-6945-42D1-8009-BEDF6DF67905}" type="sibTrans" cxnId="{0370AC9A-D114-4742-8C45-BDD2F002BF4F}">
      <dgm:prSet/>
      <dgm:spPr/>
      <dgm:t>
        <a:bodyPr/>
        <a:lstStyle/>
        <a:p>
          <a:endParaRPr lang="en-AU"/>
        </a:p>
      </dgm:t>
    </dgm:pt>
    <dgm:pt modelId="{395325CD-808F-461F-AAD8-583776AD6C7E}">
      <dgm:prSet phldrT="[Text]" custT="1"/>
      <dgm:spPr/>
      <dgm:t>
        <a:bodyPr anchor="t"/>
        <a:lstStyle/>
        <a:p>
          <a:pPr marL="176213" indent="-176213"/>
          <a:r>
            <a:rPr lang="en-AU" sz="1400" dirty="0"/>
            <a:t>3.	Greenfield RFI/RFI Response</a:t>
          </a:r>
        </a:p>
      </dgm:t>
    </dgm:pt>
    <dgm:pt modelId="{018F090C-A82F-4702-9DF2-C44D03A9E653}" type="parTrans" cxnId="{B0426375-1C17-4D69-AF45-45BFA372CA6C}">
      <dgm:prSet/>
      <dgm:spPr/>
      <dgm:t>
        <a:bodyPr/>
        <a:lstStyle/>
        <a:p>
          <a:endParaRPr lang="en-AU"/>
        </a:p>
      </dgm:t>
    </dgm:pt>
    <dgm:pt modelId="{57C2F9AD-255B-4111-A665-EEBAC5631AEB}" type="sibTrans" cxnId="{B0426375-1C17-4D69-AF45-45BFA372CA6C}">
      <dgm:prSet/>
      <dgm:spPr/>
      <dgm:t>
        <a:bodyPr/>
        <a:lstStyle/>
        <a:p>
          <a:endParaRPr lang="en-AU"/>
        </a:p>
      </dgm:t>
    </dgm:pt>
    <dgm:pt modelId="{F54F8AA3-6987-440A-A5BC-F6FE80EBEE7B}">
      <dgm:prSet phldrT="[Text]" custT="1"/>
      <dgm:spPr/>
      <dgm:t>
        <a:bodyPr anchor="t"/>
        <a:lstStyle/>
        <a:p>
          <a:pPr marL="176213" indent="-176213"/>
          <a:r>
            <a:rPr lang="en-AU" sz="1400" dirty="0"/>
            <a:t>8.	Brownfield Information Remediation</a:t>
          </a:r>
        </a:p>
      </dgm:t>
    </dgm:pt>
    <dgm:pt modelId="{F80B5D36-1F8B-4072-9068-F065D84CF4F3}" type="parTrans" cxnId="{074D7C7B-0D8F-47A1-94CE-B5459731717B}">
      <dgm:prSet/>
      <dgm:spPr/>
      <dgm:t>
        <a:bodyPr/>
        <a:lstStyle/>
        <a:p>
          <a:endParaRPr lang="en-AU"/>
        </a:p>
      </dgm:t>
    </dgm:pt>
    <dgm:pt modelId="{421CF405-1E38-4C2B-A6BD-5401A2696CF0}" type="sibTrans" cxnId="{074D7C7B-0D8F-47A1-94CE-B5459731717B}">
      <dgm:prSet/>
      <dgm:spPr/>
      <dgm:t>
        <a:bodyPr/>
        <a:lstStyle/>
        <a:p>
          <a:endParaRPr lang="en-AU"/>
        </a:p>
      </dgm:t>
    </dgm:pt>
    <dgm:pt modelId="{BB9083C3-68B0-4169-BBEC-B741B6A0196B}">
      <dgm:prSet phldrT="[Text]" custT="1"/>
      <dgm:spPr/>
      <dgm:t>
        <a:bodyPr anchor="t"/>
        <a:lstStyle/>
        <a:p>
          <a:pPr marL="176213" indent="-92075"/>
          <a:r>
            <a:rPr lang="en-AU" sz="1050" dirty="0"/>
            <a:t>RFI Response, Models (Yokogawa)</a:t>
          </a:r>
        </a:p>
      </dgm:t>
    </dgm:pt>
    <dgm:pt modelId="{F2898BC6-6896-4B25-9E14-552486AAE081}" type="parTrans" cxnId="{0D019619-26D8-4F24-A134-38AE0738C296}">
      <dgm:prSet/>
      <dgm:spPr/>
      <dgm:t>
        <a:bodyPr/>
        <a:lstStyle/>
        <a:p>
          <a:endParaRPr lang="en-AU"/>
        </a:p>
      </dgm:t>
    </dgm:pt>
    <dgm:pt modelId="{76A4FDEF-A269-413E-9102-C2F6C892D19A}" type="sibTrans" cxnId="{0D019619-26D8-4F24-A134-38AE0738C296}">
      <dgm:prSet/>
      <dgm:spPr/>
      <dgm:t>
        <a:bodyPr/>
        <a:lstStyle/>
        <a:p>
          <a:endParaRPr lang="en-AU"/>
        </a:p>
      </dgm:t>
    </dgm:pt>
    <dgm:pt modelId="{1201D677-7AC9-4D83-B0A6-4FA3F3212ADC}">
      <dgm:prSet phldrT="[Text]" custT="1"/>
      <dgm:spPr/>
      <dgm:t>
        <a:bodyPr anchor="t"/>
        <a:lstStyle/>
        <a:p>
          <a:pPr marL="176213" indent="-92075"/>
          <a:r>
            <a:rPr lang="en-AU" sz="1050" dirty="0"/>
            <a:t>RFI based on functional requirements (UniSA)</a:t>
          </a:r>
          <a:br>
            <a:rPr lang="en-AU" sz="1050" dirty="0"/>
          </a:br>
          <a:endParaRPr lang="en-AU" sz="1050" dirty="0"/>
        </a:p>
      </dgm:t>
    </dgm:pt>
    <dgm:pt modelId="{6C2EC16C-8735-4133-8161-7F810273C45E}" type="parTrans" cxnId="{E72EDF9A-75BC-48A7-929A-B8EEA0F3A0E0}">
      <dgm:prSet/>
      <dgm:spPr/>
      <dgm:t>
        <a:bodyPr/>
        <a:lstStyle/>
        <a:p>
          <a:endParaRPr lang="en-AU"/>
        </a:p>
      </dgm:t>
    </dgm:pt>
    <dgm:pt modelId="{D147A027-7271-419F-A6FF-30B2D1A16AFD}" type="sibTrans" cxnId="{E72EDF9A-75BC-48A7-929A-B8EEA0F3A0E0}">
      <dgm:prSet/>
      <dgm:spPr/>
      <dgm:t>
        <a:bodyPr/>
        <a:lstStyle/>
        <a:p>
          <a:endParaRPr lang="en-AU"/>
        </a:p>
      </dgm:t>
    </dgm:pt>
    <dgm:pt modelId="{B8A5707F-60F9-4CB1-9822-012FA5893AA5}">
      <dgm:prSet phldrT="[Text]" custT="1"/>
      <dgm:spPr/>
      <dgm:t>
        <a:bodyPr anchor="t"/>
        <a:lstStyle/>
        <a:p>
          <a:pPr marL="176213" indent="-84138"/>
          <a:r>
            <a:rPr lang="en-AU" sz="1050" dirty="0"/>
            <a:t>RFI based on limited asset data (UniSA)</a:t>
          </a:r>
          <a:br>
            <a:rPr lang="en-AU" sz="1050" dirty="0"/>
          </a:br>
          <a:endParaRPr lang="en-AU" sz="1050" dirty="0"/>
        </a:p>
      </dgm:t>
    </dgm:pt>
    <dgm:pt modelId="{67A17706-ED27-47CC-B435-53C13332AAA3}" type="parTrans" cxnId="{BA451829-DC6B-4890-825D-15DC71DB6C29}">
      <dgm:prSet/>
      <dgm:spPr/>
      <dgm:t>
        <a:bodyPr/>
        <a:lstStyle/>
        <a:p>
          <a:endParaRPr lang="en-AU"/>
        </a:p>
      </dgm:t>
    </dgm:pt>
    <dgm:pt modelId="{B2B1A9EC-B705-4326-8246-837FFB954B5D}" type="sibTrans" cxnId="{BA451829-DC6B-4890-825D-15DC71DB6C29}">
      <dgm:prSet/>
      <dgm:spPr/>
      <dgm:t>
        <a:bodyPr/>
        <a:lstStyle/>
        <a:p>
          <a:endParaRPr lang="en-AU"/>
        </a:p>
      </dgm:t>
    </dgm:pt>
    <dgm:pt modelId="{0C51A617-4D6D-407C-9E84-6DCE8E368291}">
      <dgm:prSet phldrT="[Text]" custT="1"/>
      <dgm:spPr/>
      <dgm:t>
        <a:bodyPr anchor="t"/>
        <a:lstStyle/>
        <a:p>
          <a:pPr marL="176213" indent="-84138"/>
          <a:r>
            <a:rPr lang="en-AU" sz="1050" dirty="0"/>
            <a:t>RFI Response, Model/Asset data (Yokogawa)</a:t>
          </a:r>
        </a:p>
      </dgm:t>
    </dgm:pt>
    <dgm:pt modelId="{265D9256-3793-4732-ABB3-2340B767C5D1}" type="parTrans" cxnId="{6B8EA115-1A98-434A-8439-5FD89A9ED1E5}">
      <dgm:prSet/>
      <dgm:spPr/>
      <dgm:t>
        <a:bodyPr/>
        <a:lstStyle/>
        <a:p>
          <a:endParaRPr lang="en-AU"/>
        </a:p>
      </dgm:t>
    </dgm:pt>
    <dgm:pt modelId="{D94C4EB6-6975-495F-A8D8-046256402DBE}" type="sibTrans" cxnId="{6B8EA115-1A98-434A-8439-5FD89A9ED1E5}">
      <dgm:prSet/>
      <dgm:spPr/>
      <dgm:t>
        <a:bodyPr/>
        <a:lstStyle/>
        <a:p>
          <a:endParaRPr lang="en-AU"/>
        </a:p>
      </dgm:t>
    </dgm:pt>
    <dgm:pt modelId="{9124D390-54CB-4AB1-97E4-632F6568943B}" type="pres">
      <dgm:prSet presAssocID="{F7D2FA82-BCCD-443D-A0B4-1003D3E54977}" presName="CompostProcess" presStyleCnt="0">
        <dgm:presLayoutVars>
          <dgm:dir/>
          <dgm:resizeHandles val="exact"/>
        </dgm:presLayoutVars>
      </dgm:prSet>
      <dgm:spPr/>
    </dgm:pt>
    <dgm:pt modelId="{A7DF3C17-EA5B-4A7F-BE2D-307CC8A760CB}" type="pres">
      <dgm:prSet presAssocID="{F7D2FA82-BCCD-443D-A0B4-1003D3E54977}" presName="arrow" presStyleLbl="bgShp" presStyleIdx="0" presStyleCnt="1"/>
      <dgm:spPr/>
    </dgm:pt>
    <dgm:pt modelId="{4883589E-64C1-4A7D-8AF7-AEB4BB1844A3}" type="pres">
      <dgm:prSet presAssocID="{F7D2FA82-BCCD-443D-A0B4-1003D3E54977}" presName="linearProcess" presStyleCnt="0"/>
      <dgm:spPr/>
    </dgm:pt>
    <dgm:pt modelId="{48172A1C-A3D1-4F40-A5B3-AA84F2803A02}" type="pres">
      <dgm:prSet presAssocID="{A88C1004-30D8-4B50-B037-76C76715160D}" presName="textNode" presStyleLbl="node1" presStyleIdx="0" presStyleCnt="8">
        <dgm:presLayoutVars>
          <dgm:bulletEnabled val="1"/>
        </dgm:presLayoutVars>
      </dgm:prSet>
      <dgm:spPr/>
    </dgm:pt>
    <dgm:pt modelId="{C063BE50-24EB-40F1-8BF6-82D4A69ABFD9}" type="pres">
      <dgm:prSet presAssocID="{F8DCA713-7187-4128-A070-575F4FB4B40A}" presName="sibTrans" presStyleCnt="0"/>
      <dgm:spPr/>
    </dgm:pt>
    <dgm:pt modelId="{11D98559-9C99-4404-B9EC-C95FEF7BF46E}" type="pres">
      <dgm:prSet presAssocID="{223B6303-AE4F-4497-BAFA-426742A5E9E2}" presName="textNode" presStyleLbl="node1" presStyleIdx="1" presStyleCnt="8">
        <dgm:presLayoutVars>
          <dgm:bulletEnabled val="1"/>
        </dgm:presLayoutVars>
      </dgm:prSet>
      <dgm:spPr/>
    </dgm:pt>
    <dgm:pt modelId="{C3A95F50-3669-4113-86DB-BBD8763B0576}" type="pres">
      <dgm:prSet presAssocID="{CD37E140-2D91-4975-B969-BEABCE7F4E46}" presName="sibTrans" presStyleCnt="0"/>
      <dgm:spPr/>
    </dgm:pt>
    <dgm:pt modelId="{5B0BEC55-0DC5-4266-A355-25F823E517DB}" type="pres">
      <dgm:prSet presAssocID="{395325CD-808F-461F-AAD8-583776AD6C7E}" presName="textNode" presStyleLbl="node1" presStyleIdx="2" presStyleCnt="8">
        <dgm:presLayoutVars>
          <dgm:bulletEnabled val="1"/>
        </dgm:presLayoutVars>
      </dgm:prSet>
      <dgm:spPr/>
    </dgm:pt>
    <dgm:pt modelId="{E3660E4C-5510-4B98-9819-6CA369D9C52C}" type="pres">
      <dgm:prSet presAssocID="{57C2F9AD-255B-4111-A665-EEBAC5631AEB}" presName="sibTrans" presStyleCnt="0"/>
      <dgm:spPr/>
    </dgm:pt>
    <dgm:pt modelId="{2AD0DA05-6F6B-4952-AB33-AA743A9D25F0}" type="pres">
      <dgm:prSet presAssocID="{4329D4EC-FB2F-43B3-9FF3-A2985DFA4AF2}" presName="textNode" presStyleLbl="node1" presStyleIdx="3" presStyleCnt="8">
        <dgm:presLayoutVars>
          <dgm:bulletEnabled val="1"/>
        </dgm:presLayoutVars>
      </dgm:prSet>
      <dgm:spPr/>
    </dgm:pt>
    <dgm:pt modelId="{90122EC5-10F0-4E96-BDEC-21C18640A4DB}" type="pres">
      <dgm:prSet presAssocID="{9E5C401C-3EA8-45EB-86CD-8C80733376A4}" presName="sibTrans" presStyleCnt="0"/>
      <dgm:spPr/>
    </dgm:pt>
    <dgm:pt modelId="{28AFCACA-741D-4C30-BD4E-F12D5DE8668A}" type="pres">
      <dgm:prSet presAssocID="{29D37770-1030-4108-82B3-B4CBB8F1CF97}" presName="textNode" presStyleLbl="node1" presStyleIdx="4" presStyleCnt="8">
        <dgm:presLayoutVars>
          <dgm:bulletEnabled val="1"/>
        </dgm:presLayoutVars>
      </dgm:prSet>
      <dgm:spPr/>
    </dgm:pt>
    <dgm:pt modelId="{D33B7ACB-C9CB-47DE-90E3-611AC9B3001E}" type="pres">
      <dgm:prSet presAssocID="{6560E5C4-9EEB-4324-8FFD-8142C695E7DC}" presName="sibTrans" presStyleCnt="0"/>
      <dgm:spPr/>
    </dgm:pt>
    <dgm:pt modelId="{C847DEDE-690E-47C0-8A57-7534D1C4836A}" type="pres">
      <dgm:prSet presAssocID="{CBA7D635-6B0D-47A8-93D3-0CE476609796}" presName="textNode" presStyleLbl="node1" presStyleIdx="5" presStyleCnt="8">
        <dgm:presLayoutVars>
          <dgm:bulletEnabled val="1"/>
        </dgm:presLayoutVars>
      </dgm:prSet>
      <dgm:spPr/>
    </dgm:pt>
    <dgm:pt modelId="{30524B05-4F32-4551-A85A-5F880D0BFA3A}" type="pres">
      <dgm:prSet presAssocID="{2AC5BC3B-966E-4836-BDB5-A6E9AD4CF915}" presName="sibTrans" presStyleCnt="0"/>
      <dgm:spPr/>
    </dgm:pt>
    <dgm:pt modelId="{0152203B-0B19-4B37-8097-40F3B686919F}" type="pres">
      <dgm:prSet presAssocID="{FD724FFB-8F24-45A1-BEC7-EC36442BA173}" presName="textNode" presStyleLbl="node1" presStyleIdx="6" presStyleCnt="8">
        <dgm:presLayoutVars>
          <dgm:bulletEnabled val="1"/>
        </dgm:presLayoutVars>
      </dgm:prSet>
      <dgm:spPr/>
    </dgm:pt>
    <dgm:pt modelId="{99B84E84-0DE4-41AC-B976-A5E32E26EFDD}" type="pres">
      <dgm:prSet presAssocID="{2777B35D-6945-42D1-8009-BEDF6DF67905}" presName="sibTrans" presStyleCnt="0"/>
      <dgm:spPr/>
    </dgm:pt>
    <dgm:pt modelId="{521EA900-C732-417B-AC25-1A8CE407370E}" type="pres">
      <dgm:prSet presAssocID="{F54F8AA3-6987-440A-A5BC-F6FE80EBEE7B}" presName="textNode" presStyleLbl="node1" presStyleIdx="7" presStyleCnt="8">
        <dgm:presLayoutVars>
          <dgm:bulletEnabled val="1"/>
        </dgm:presLayoutVars>
      </dgm:prSet>
      <dgm:spPr/>
    </dgm:pt>
  </dgm:ptLst>
  <dgm:cxnLst>
    <dgm:cxn modelId="{7CD59B08-E272-423B-9762-A999D05A3B30}" type="presOf" srcId="{1201D677-7AC9-4D83-B0A6-4FA3F3212ADC}" destId="{5B0BEC55-0DC5-4266-A355-25F823E517DB}" srcOrd="0" destOrd="1" presId="urn:microsoft.com/office/officeart/2005/8/layout/hProcess9"/>
    <dgm:cxn modelId="{6B8EA115-1A98-434A-8439-5FD89A9ED1E5}" srcId="{F54F8AA3-6987-440A-A5BC-F6FE80EBEE7B}" destId="{0C51A617-4D6D-407C-9E84-6DCE8E368291}" srcOrd="1" destOrd="0" parTransId="{265D9256-3793-4732-ABB3-2340B767C5D1}" sibTransId="{D94C4EB6-6975-495F-A8D8-046256402DBE}"/>
    <dgm:cxn modelId="{0D019619-26D8-4F24-A134-38AE0738C296}" srcId="{395325CD-808F-461F-AAD8-583776AD6C7E}" destId="{BB9083C3-68B0-4169-BBEC-B741B6A0196B}" srcOrd="1" destOrd="0" parTransId="{F2898BC6-6896-4B25-9E14-552486AAE081}" sibTransId="{76A4FDEF-A269-413E-9102-C2F6C892D19A}"/>
    <dgm:cxn modelId="{468C8E1D-6838-489E-A6E7-15803DD748A5}" srcId="{F7D2FA82-BCCD-443D-A0B4-1003D3E54977}" destId="{223B6303-AE4F-4497-BAFA-426742A5E9E2}" srcOrd="1" destOrd="0" parTransId="{6E67B41D-44CC-4C35-8771-18D703562A7D}" sibTransId="{CD37E140-2D91-4975-B969-BEABCE7F4E46}"/>
    <dgm:cxn modelId="{BA451829-DC6B-4890-825D-15DC71DB6C29}" srcId="{F54F8AA3-6987-440A-A5BC-F6FE80EBEE7B}" destId="{B8A5707F-60F9-4CB1-9822-012FA5893AA5}" srcOrd="0" destOrd="0" parTransId="{67A17706-ED27-47CC-B435-53C13332AAA3}" sibTransId="{B2B1A9EC-B705-4326-8246-837FFB954B5D}"/>
    <dgm:cxn modelId="{E236CD32-EBA8-4BDF-9EA3-BB325272AE25}" srcId="{F7D2FA82-BCCD-443D-A0B4-1003D3E54977}" destId="{A88C1004-30D8-4B50-B037-76C76715160D}" srcOrd="0" destOrd="0" parTransId="{83513B78-70EE-4E79-A8FA-1286DAED8A28}" sibTransId="{F8DCA713-7187-4128-A070-575F4FB4B40A}"/>
    <dgm:cxn modelId="{84E64934-2626-47C9-BAB4-924D99E775C3}" type="presOf" srcId="{0C51A617-4D6D-407C-9E84-6DCE8E368291}" destId="{521EA900-C732-417B-AC25-1A8CE407370E}" srcOrd="0" destOrd="2" presId="urn:microsoft.com/office/officeart/2005/8/layout/hProcess9"/>
    <dgm:cxn modelId="{2EA87641-D3C0-43BA-B98A-8EEF4734790A}" type="presOf" srcId="{FD724FFB-8F24-45A1-BEC7-EC36442BA173}" destId="{0152203B-0B19-4B37-8097-40F3B686919F}" srcOrd="0" destOrd="0" presId="urn:microsoft.com/office/officeart/2005/8/layout/hProcess9"/>
    <dgm:cxn modelId="{D5F1E946-AF7B-48E0-88FB-CF316344FB3F}" type="presOf" srcId="{F7D2FA82-BCCD-443D-A0B4-1003D3E54977}" destId="{9124D390-54CB-4AB1-97E4-632F6568943B}" srcOrd="0" destOrd="0" presId="urn:microsoft.com/office/officeart/2005/8/layout/hProcess9"/>
    <dgm:cxn modelId="{BA4FFB48-5E4C-413B-9220-593AD5C52CFA}" type="presOf" srcId="{4329D4EC-FB2F-43B3-9FF3-A2985DFA4AF2}" destId="{2AD0DA05-6F6B-4952-AB33-AA743A9D25F0}" srcOrd="0" destOrd="0" presId="urn:microsoft.com/office/officeart/2005/8/layout/hProcess9"/>
    <dgm:cxn modelId="{C1B1D06B-8DB0-4BA0-96D4-5866785922F9}" type="presOf" srcId="{223B6303-AE4F-4497-BAFA-426742A5E9E2}" destId="{11D98559-9C99-4404-B9EC-C95FEF7BF46E}" srcOrd="0" destOrd="0" presId="urn:microsoft.com/office/officeart/2005/8/layout/hProcess9"/>
    <dgm:cxn modelId="{B0426375-1C17-4D69-AF45-45BFA372CA6C}" srcId="{F7D2FA82-BCCD-443D-A0B4-1003D3E54977}" destId="{395325CD-808F-461F-AAD8-583776AD6C7E}" srcOrd="2" destOrd="0" parTransId="{018F090C-A82F-4702-9DF2-C44D03A9E653}" sibTransId="{57C2F9AD-255B-4111-A665-EEBAC5631AEB}"/>
    <dgm:cxn modelId="{074D7C7B-0D8F-47A1-94CE-B5459731717B}" srcId="{F7D2FA82-BCCD-443D-A0B4-1003D3E54977}" destId="{F54F8AA3-6987-440A-A5BC-F6FE80EBEE7B}" srcOrd="7" destOrd="0" parTransId="{F80B5D36-1F8B-4072-9068-F065D84CF4F3}" sibTransId="{421CF405-1E38-4C2B-A6BD-5401A2696CF0}"/>
    <dgm:cxn modelId="{7E6B3080-CFB7-42F3-BB33-5AFEB88F64E6}" type="presOf" srcId="{F54F8AA3-6987-440A-A5BC-F6FE80EBEE7B}" destId="{521EA900-C732-417B-AC25-1A8CE407370E}" srcOrd="0" destOrd="0" presId="urn:microsoft.com/office/officeart/2005/8/layout/hProcess9"/>
    <dgm:cxn modelId="{72F0AA94-F92A-471C-928D-3C62364A3274}" type="presOf" srcId="{A88C1004-30D8-4B50-B037-76C76715160D}" destId="{48172A1C-A3D1-4F40-A5B3-AA84F2803A02}" srcOrd="0" destOrd="0" presId="urn:microsoft.com/office/officeart/2005/8/layout/hProcess9"/>
    <dgm:cxn modelId="{0370AC9A-D114-4742-8C45-BDD2F002BF4F}" srcId="{F7D2FA82-BCCD-443D-A0B4-1003D3E54977}" destId="{FD724FFB-8F24-45A1-BEC7-EC36442BA173}" srcOrd="6" destOrd="0" parTransId="{60128D92-DCCB-4816-A26B-9789AB1A307C}" sibTransId="{2777B35D-6945-42D1-8009-BEDF6DF67905}"/>
    <dgm:cxn modelId="{E72EDF9A-75BC-48A7-929A-B8EEA0F3A0E0}" srcId="{395325CD-808F-461F-AAD8-583776AD6C7E}" destId="{1201D677-7AC9-4D83-B0A6-4FA3F3212ADC}" srcOrd="0" destOrd="0" parTransId="{6C2EC16C-8735-4133-8161-7F810273C45E}" sibTransId="{D147A027-7271-419F-A6FF-30B2D1A16AFD}"/>
    <dgm:cxn modelId="{A14A35A2-6DF4-48BB-A247-468EDDD38524}" srcId="{F7D2FA82-BCCD-443D-A0B4-1003D3E54977}" destId="{29D37770-1030-4108-82B3-B4CBB8F1CF97}" srcOrd="4" destOrd="0" parTransId="{4CB159D9-C6F8-4986-96AE-D683072BAEC2}" sibTransId="{6560E5C4-9EEB-4324-8FFD-8142C695E7DC}"/>
    <dgm:cxn modelId="{56E4F5AE-D999-46B1-BAA6-B2F43BA3D4BB}" srcId="{F7D2FA82-BCCD-443D-A0B4-1003D3E54977}" destId="{CBA7D635-6B0D-47A8-93D3-0CE476609796}" srcOrd="5" destOrd="0" parTransId="{6076D3E6-0B0A-4A18-A4FF-D733F819C3E1}" sibTransId="{2AC5BC3B-966E-4836-BDB5-A6E9AD4CF915}"/>
    <dgm:cxn modelId="{324C3AB6-A362-4BB5-B856-7421402E0DA8}" type="presOf" srcId="{CBA7D635-6B0D-47A8-93D3-0CE476609796}" destId="{C847DEDE-690E-47C0-8A57-7534D1C4836A}" srcOrd="0" destOrd="0" presId="urn:microsoft.com/office/officeart/2005/8/layout/hProcess9"/>
    <dgm:cxn modelId="{327729B7-2705-4FA1-B679-3338F875363C}" type="presOf" srcId="{29D37770-1030-4108-82B3-B4CBB8F1CF97}" destId="{28AFCACA-741D-4C30-BD4E-F12D5DE8668A}" srcOrd="0" destOrd="0" presId="urn:microsoft.com/office/officeart/2005/8/layout/hProcess9"/>
    <dgm:cxn modelId="{2726DDC5-FE75-48F4-A913-8AF1FA72A507}" type="presOf" srcId="{B8A5707F-60F9-4CB1-9822-012FA5893AA5}" destId="{521EA900-C732-417B-AC25-1A8CE407370E}" srcOrd="0" destOrd="1" presId="urn:microsoft.com/office/officeart/2005/8/layout/hProcess9"/>
    <dgm:cxn modelId="{3D8BDDD6-7D1B-48C7-AAB7-384F6B1CE1C0}" srcId="{F7D2FA82-BCCD-443D-A0B4-1003D3E54977}" destId="{4329D4EC-FB2F-43B3-9FF3-A2985DFA4AF2}" srcOrd="3" destOrd="0" parTransId="{3A5B886D-2708-4994-B115-4AA282771919}" sibTransId="{9E5C401C-3EA8-45EB-86CD-8C80733376A4}"/>
    <dgm:cxn modelId="{E5EF91E2-8BC4-4F10-A979-9C81CD338ADD}" type="presOf" srcId="{395325CD-808F-461F-AAD8-583776AD6C7E}" destId="{5B0BEC55-0DC5-4266-A355-25F823E517DB}" srcOrd="0" destOrd="0" presId="urn:microsoft.com/office/officeart/2005/8/layout/hProcess9"/>
    <dgm:cxn modelId="{984A01EA-9373-4421-A0BE-7B3D5AF0C3ED}" type="presOf" srcId="{BB9083C3-68B0-4169-BBEC-B741B6A0196B}" destId="{5B0BEC55-0DC5-4266-A355-25F823E517DB}" srcOrd="0" destOrd="2" presId="urn:microsoft.com/office/officeart/2005/8/layout/hProcess9"/>
    <dgm:cxn modelId="{B0AD6DDD-0141-491D-867C-893C1A17B18A}" type="presParOf" srcId="{9124D390-54CB-4AB1-97E4-632F6568943B}" destId="{A7DF3C17-EA5B-4A7F-BE2D-307CC8A760CB}" srcOrd="0" destOrd="0" presId="urn:microsoft.com/office/officeart/2005/8/layout/hProcess9"/>
    <dgm:cxn modelId="{45E99C5B-E8E6-449E-9937-C94A195E55F4}" type="presParOf" srcId="{9124D390-54CB-4AB1-97E4-632F6568943B}" destId="{4883589E-64C1-4A7D-8AF7-AEB4BB1844A3}" srcOrd="1" destOrd="0" presId="urn:microsoft.com/office/officeart/2005/8/layout/hProcess9"/>
    <dgm:cxn modelId="{E71F96D4-174E-4D55-A86D-ADB4A6E10D68}" type="presParOf" srcId="{4883589E-64C1-4A7D-8AF7-AEB4BB1844A3}" destId="{48172A1C-A3D1-4F40-A5B3-AA84F2803A02}" srcOrd="0" destOrd="0" presId="urn:microsoft.com/office/officeart/2005/8/layout/hProcess9"/>
    <dgm:cxn modelId="{7F9E4F92-0131-4088-96D2-D23E61325608}" type="presParOf" srcId="{4883589E-64C1-4A7D-8AF7-AEB4BB1844A3}" destId="{C063BE50-24EB-40F1-8BF6-82D4A69ABFD9}" srcOrd="1" destOrd="0" presId="urn:microsoft.com/office/officeart/2005/8/layout/hProcess9"/>
    <dgm:cxn modelId="{B58F92B1-12E1-482B-8366-944AD1283F48}" type="presParOf" srcId="{4883589E-64C1-4A7D-8AF7-AEB4BB1844A3}" destId="{11D98559-9C99-4404-B9EC-C95FEF7BF46E}" srcOrd="2" destOrd="0" presId="urn:microsoft.com/office/officeart/2005/8/layout/hProcess9"/>
    <dgm:cxn modelId="{BA49602E-92B7-4E7B-AECE-69DBA9DA2F1E}" type="presParOf" srcId="{4883589E-64C1-4A7D-8AF7-AEB4BB1844A3}" destId="{C3A95F50-3669-4113-86DB-BBD8763B0576}" srcOrd="3" destOrd="0" presId="urn:microsoft.com/office/officeart/2005/8/layout/hProcess9"/>
    <dgm:cxn modelId="{3EEBB27D-0C87-444A-A3FE-3A393B5E6711}" type="presParOf" srcId="{4883589E-64C1-4A7D-8AF7-AEB4BB1844A3}" destId="{5B0BEC55-0DC5-4266-A355-25F823E517DB}" srcOrd="4" destOrd="0" presId="urn:microsoft.com/office/officeart/2005/8/layout/hProcess9"/>
    <dgm:cxn modelId="{4B1D1B0F-681F-419F-BBC2-E1EF0F048C48}" type="presParOf" srcId="{4883589E-64C1-4A7D-8AF7-AEB4BB1844A3}" destId="{E3660E4C-5510-4B98-9819-6CA369D9C52C}" srcOrd="5" destOrd="0" presId="urn:microsoft.com/office/officeart/2005/8/layout/hProcess9"/>
    <dgm:cxn modelId="{20D1D0FA-8727-454E-8699-BF27AB84E780}" type="presParOf" srcId="{4883589E-64C1-4A7D-8AF7-AEB4BB1844A3}" destId="{2AD0DA05-6F6B-4952-AB33-AA743A9D25F0}" srcOrd="6" destOrd="0" presId="urn:microsoft.com/office/officeart/2005/8/layout/hProcess9"/>
    <dgm:cxn modelId="{06662D02-E3D7-4C06-A9C9-D1557B873B5C}" type="presParOf" srcId="{4883589E-64C1-4A7D-8AF7-AEB4BB1844A3}" destId="{90122EC5-10F0-4E96-BDEC-21C18640A4DB}" srcOrd="7" destOrd="0" presId="urn:microsoft.com/office/officeart/2005/8/layout/hProcess9"/>
    <dgm:cxn modelId="{212D4F4C-94AB-4A71-A016-E30F271CA831}" type="presParOf" srcId="{4883589E-64C1-4A7D-8AF7-AEB4BB1844A3}" destId="{28AFCACA-741D-4C30-BD4E-F12D5DE8668A}" srcOrd="8" destOrd="0" presId="urn:microsoft.com/office/officeart/2005/8/layout/hProcess9"/>
    <dgm:cxn modelId="{DBAE9144-BEDC-4D49-A6F9-D6EBCDE0D7A7}" type="presParOf" srcId="{4883589E-64C1-4A7D-8AF7-AEB4BB1844A3}" destId="{D33B7ACB-C9CB-47DE-90E3-611AC9B3001E}" srcOrd="9" destOrd="0" presId="urn:microsoft.com/office/officeart/2005/8/layout/hProcess9"/>
    <dgm:cxn modelId="{05CE7D6F-08EA-47FD-B673-F303B48C8949}" type="presParOf" srcId="{4883589E-64C1-4A7D-8AF7-AEB4BB1844A3}" destId="{C847DEDE-690E-47C0-8A57-7534D1C4836A}" srcOrd="10" destOrd="0" presId="urn:microsoft.com/office/officeart/2005/8/layout/hProcess9"/>
    <dgm:cxn modelId="{E9D07F60-11F2-4852-950B-3A9B17EB4AE0}" type="presParOf" srcId="{4883589E-64C1-4A7D-8AF7-AEB4BB1844A3}" destId="{30524B05-4F32-4551-A85A-5F880D0BFA3A}" srcOrd="11" destOrd="0" presId="urn:microsoft.com/office/officeart/2005/8/layout/hProcess9"/>
    <dgm:cxn modelId="{D7D316A5-8D44-4874-A490-2E0D72167FEC}" type="presParOf" srcId="{4883589E-64C1-4A7D-8AF7-AEB4BB1844A3}" destId="{0152203B-0B19-4B37-8097-40F3B686919F}" srcOrd="12" destOrd="0" presId="urn:microsoft.com/office/officeart/2005/8/layout/hProcess9"/>
    <dgm:cxn modelId="{BAE65C14-602D-4514-B0FE-3DEB9F4C4155}" type="presParOf" srcId="{4883589E-64C1-4A7D-8AF7-AEB4BB1844A3}" destId="{99B84E84-0DE4-41AC-B976-A5E32E26EFDD}" srcOrd="13" destOrd="0" presId="urn:microsoft.com/office/officeart/2005/8/layout/hProcess9"/>
    <dgm:cxn modelId="{8913FDF9-C37D-462E-B7FC-B31D9FAF9244}" type="presParOf" srcId="{4883589E-64C1-4A7D-8AF7-AEB4BB1844A3}" destId="{521EA900-C732-417B-AC25-1A8CE407370E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D2FA82-BCCD-443D-A0B4-1003D3E54977}" type="doc">
      <dgm:prSet loTypeId="urn:microsoft.com/office/officeart/2005/8/layout/lProcess1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AU"/>
        </a:p>
      </dgm:t>
    </dgm:pt>
    <dgm:pt modelId="{A88C1004-30D8-4B50-B037-76C76715160D}">
      <dgm:prSet phldrT="[Text]" custT="1"/>
      <dgm:spPr/>
      <dgm:t>
        <a:bodyPr/>
        <a:lstStyle/>
        <a:p>
          <a:r>
            <a:rPr lang="en-AU" sz="1200" b="1"/>
            <a:t>Publish Engineering Data (P&amp;ID) – Proteus XML</a:t>
          </a:r>
        </a:p>
      </dgm:t>
    </dgm:pt>
    <dgm:pt modelId="{83513B78-70EE-4E79-A8FA-1286DAED8A28}" type="parTrans" cxnId="{E236CD32-EBA8-4BDF-9EA3-BB325272AE25}">
      <dgm:prSet/>
      <dgm:spPr/>
      <dgm:t>
        <a:bodyPr/>
        <a:lstStyle/>
        <a:p>
          <a:endParaRPr lang="en-AU" sz="2000" b="1"/>
        </a:p>
      </dgm:t>
    </dgm:pt>
    <dgm:pt modelId="{F8DCA713-7187-4128-A070-575F4FB4B40A}" type="sibTrans" cxnId="{E236CD32-EBA8-4BDF-9EA3-BB325272AE25}">
      <dgm:prSet/>
      <dgm:spPr/>
      <dgm:t>
        <a:bodyPr/>
        <a:lstStyle/>
        <a:p>
          <a:endParaRPr lang="en-AU" sz="2000" b="1"/>
        </a:p>
      </dgm:t>
    </dgm:pt>
    <dgm:pt modelId="{35381565-5C1C-4629-9C4E-9C8493DE0652}">
      <dgm:prSet phldrT="[Text]" custT="1"/>
      <dgm:spPr/>
      <dgm:t>
        <a:bodyPr/>
        <a:lstStyle/>
        <a:p>
          <a:r>
            <a:rPr lang="en-AU" sz="1050" b="1"/>
            <a:t>Publish ISO 15926 Engineering Design Data</a:t>
          </a:r>
        </a:p>
      </dgm:t>
    </dgm:pt>
    <dgm:pt modelId="{351DF285-D944-45A9-9A43-5A32C1A3CD0B}" type="parTrans" cxnId="{76A1B2C3-209F-437A-8C32-9369E181024D}">
      <dgm:prSet/>
      <dgm:spPr/>
      <dgm:t>
        <a:bodyPr/>
        <a:lstStyle/>
        <a:p>
          <a:endParaRPr lang="en-AU" sz="2000" b="1"/>
        </a:p>
      </dgm:t>
    </dgm:pt>
    <dgm:pt modelId="{BB27F829-0C1E-499F-92B1-A964F73CA96A}" type="sibTrans" cxnId="{76A1B2C3-209F-437A-8C32-9369E181024D}">
      <dgm:prSet/>
      <dgm:spPr/>
      <dgm:t>
        <a:bodyPr/>
        <a:lstStyle/>
        <a:p>
          <a:endParaRPr lang="en-AU" sz="2000" b="1"/>
        </a:p>
      </dgm:t>
    </dgm:pt>
    <dgm:pt modelId="{CEDB1B61-7FC7-42F1-850A-CFD6E122E040}">
      <dgm:prSet phldrT="[Text]" custT="1"/>
      <dgm:spPr/>
      <dgm:t>
        <a:bodyPr/>
        <a:lstStyle/>
        <a:p>
          <a:r>
            <a:rPr lang="en-AU" sz="1200" b="1"/>
            <a:t>Transform P&amp;ID to CCOM XML</a:t>
          </a:r>
        </a:p>
      </dgm:t>
    </dgm:pt>
    <dgm:pt modelId="{617D121F-5A50-4EA2-BE25-630D55B32238}" type="parTrans" cxnId="{B447A616-CD4A-443B-908A-050A3B9FBE98}">
      <dgm:prSet/>
      <dgm:spPr/>
      <dgm:t>
        <a:bodyPr/>
        <a:lstStyle/>
        <a:p>
          <a:endParaRPr lang="en-AU" sz="2000" b="1"/>
        </a:p>
      </dgm:t>
    </dgm:pt>
    <dgm:pt modelId="{195B9027-FB44-4189-AB2A-060F1A8F6CDB}" type="sibTrans" cxnId="{B447A616-CD4A-443B-908A-050A3B9FBE98}">
      <dgm:prSet/>
      <dgm:spPr/>
      <dgm:t>
        <a:bodyPr/>
        <a:lstStyle/>
        <a:p>
          <a:endParaRPr lang="en-AU" sz="2000" b="1"/>
        </a:p>
      </dgm:t>
    </dgm:pt>
    <dgm:pt modelId="{DEA2BBED-6BF4-417C-8B94-AD20F52E0C12}">
      <dgm:prSet phldrT="[Text]" custT="1"/>
      <dgm:spPr/>
      <dgm:t>
        <a:bodyPr/>
        <a:lstStyle/>
        <a:p>
          <a:r>
            <a:rPr lang="en-AU" sz="1200" b="1"/>
            <a:t>Greenfield RFI</a:t>
          </a:r>
        </a:p>
      </dgm:t>
    </dgm:pt>
    <dgm:pt modelId="{AF8CC010-FCFE-497B-B743-F6E36E3B39E6}" type="parTrans" cxnId="{86990EA3-8FF8-49FD-A0EC-04EB474E9904}">
      <dgm:prSet/>
      <dgm:spPr/>
      <dgm:t>
        <a:bodyPr/>
        <a:lstStyle/>
        <a:p>
          <a:endParaRPr lang="en-AU" sz="2000" b="1"/>
        </a:p>
      </dgm:t>
    </dgm:pt>
    <dgm:pt modelId="{9C51C900-ABC2-414D-8D6E-976B3AFEECBA}" type="sibTrans" cxnId="{86990EA3-8FF8-49FD-A0EC-04EB474E9904}">
      <dgm:prSet/>
      <dgm:spPr/>
      <dgm:t>
        <a:bodyPr/>
        <a:lstStyle/>
        <a:p>
          <a:endParaRPr lang="en-AU" sz="2000" b="1"/>
        </a:p>
      </dgm:t>
    </dgm:pt>
    <dgm:pt modelId="{9A2AC3A9-6E31-46A6-A0B4-E9E8F3D606B0}">
      <dgm:prSet phldrT="[Text]" custT="1"/>
      <dgm:spPr/>
      <dgm:t>
        <a:bodyPr/>
        <a:lstStyle/>
        <a:p>
          <a:r>
            <a:rPr lang="en-AU" sz="1050" b="1" err="1"/>
            <a:t>SyncEngineeringDiagrams</a:t>
          </a:r>
          <a:endParaRPr lang="en-AU" sz="1050" b="1"/>
        </a:p>
      </dgm:t>
    </dgm:pt>
    <dgm:pt modelId="{70AEBE0F-3EDD-4C4E-A211-47342498B438}" type="parTrans" cxnId="{4F1844C7-F9A5-4E11-B2A3-6C4FB9CF718E}">
      <dgm:prSet/>
      <dgm:spPr/>
      <dgm:t>
        <a:bodyPr/>
        <a:lstStyle/>
        <a:p>
          <a:endParaRPr lang="en-AU" sz="2000" b="1"/>
        </a:p>
      </dgm:t>
    </dgm:pt>
    <dgm:pt modelId="{A2B0E144-D52E-4DCD-BF5C-E92B766486AB}" type="sibTrans" cxnId="{4F1844C7-F9A5-4E11-B2A3-6C4FB9CF718E}">
      <dgm:prSet/>
      <dgm:spPr/>
      <dgm:t>
        <a:bodyPr/>
        <a:lstStyle/>
        <a:p>
          <a:endParaRPr lang="en-AU" sz="2000" b="1"/>
        </a:p>
      </dgm:t>
    </dgm:pt>
    <dgm:pt modelId="{B8BBC2F6-D5B2-4B44-A76B-AB622D1CE6CE}">
      <dgm:prSet phldrT="[Text]" custT="1"/>
      <dgm:spPr/>
      <dgm:t>
        <a:bodyPr/>
        <a:lstStyle/>
        <a:p>
          <a:r>
            <a:rPr lang="en-AU" sz="1050" b="1" err="1"/>
            <a:t>SyncSegments</a:t>
          </a:r>
          <a:endParaRPr lang="en-AU" sz="1050" b="1"/>
        </a:p>
      </dgm:t>
    </dgm:pt>
    <dgm:pt modelId="{24B9A797-2037-4CAD-8259-4580F9D69978}" type="parTrans" cxnId="{E56B0C00-4EB8-4F15-AF49-C98E0586A83D}">
      <dgm:prSet/>
      <dgm:spPr/>
      <dgm:t>
        <a:bodyPr/>
        <a:lstStyle/>
        <a:p>
          <a:endParaRPr lang="en-AU" sz="2000" b="1"/>
        </a:p>
      </dgm:t>
    </dgm:pt>
    <dgm:pt modelId="{651AF5ED-33C7-45E6-8AB1-CBA6FA2B4B53}" type="sibTrans" cxnId="{E56B0C00-4EB8-4F15-AF49-C98E0586A83D}">
      <dgm:prSet/>
      <dgm:spPr/>
      <dgm:t>
        <a:bodyPr/>
        <a:lstStyle/>
        <a:p>
          <a:endParaRPr lang="en-AU" sz="2000" b="1"/>
        </a:p>
      </dgm:t>
    </dgm:pt>
    <dgm:pt modelId="{85076AA8-EB41-412F-B767-89589AA7D7B7}">
      <dgm:prSet phldrT="[Text]" custT="1"/>
      <dgm:spPr/>
      <dgm:t>
        <a:bodyPr/>
        <a:lstStyle/>
        <a:p>
          <a:r>
            <a:rPr lang="en-AU" sz="1050" b="1" err="1"/>
            <a:t>SyncBreakdownStructures</a:t>
          </a:r>
          <a:endParaRPr lang="en-AU" sz="1050" b="1"/>
        </a:p>
      </dgm:t>
    </dgm:pt>
    <dgm:pt modelId="{F7180246-15FB-4688-8506-4D19F1629D9E}" type="parTrans" cxnId="{DF7E2B4D-D40D-4CDC-950E-FC36E09DD678}">
      <dgm:prSet/>
      <dgm:spPr/>
      <dgm:t>
        <a:bodyPr/>
        <a:lstStyle/>
        <a:p>
          <a:endParaRPr lang="en-AU" sz="2000" b="1"/>
        </a:p>
      </dgm:t>
    </dgm:pt>
    <dgm:pt modelId="{96FF3CA4-7ED0-47D0-9A20-6807EA3D9295}" type="sibTrans" cxnId="{DF7E2B4D-D40D-4CDC-950E-FC36E09DD678}">
      <dgm:prSet/>
      <dgm:spPr/>
      <dgm:t>
        <a:bodyPr/>
        <a:lstStyle/>
        <a:p>
          <a:endParaRPr lang="en-AU" sz="2000" b="1"/>
        </a:p>
      </dgm:t>
    </dgm:pt>
    <dgm:pt modelId="{CB54A12B-7FD5-4551-8239-6E488EA2E665}">
      <dgm:prSet phldrT="[Text]" custT="1"/>
      <dgm:spPr/>
      <dgm:t>
        <a:bodyPr/>
        <a:lstStyle/>
        <a:p>
          <a:r>
            <a:rPr lang="en-AU" sz="1200" b="1"/>
            <a:t>Greenfield RFI Response</a:t>
          </a:r>
        </a:p>
      </dgm:t>
    </dgm:pt>
    <dgm:pt modelId="{C11189FD-11C8-4016-80EE-9056512F9696}" type="parTrans" cxnId="{D84DE0D6-3C11-464F-89DD-8DE5B452A882}">
      <dgm:prSet/>
      <dgm:spPr/>
      <dgm:t>
        <a:bodyPr/>
        <a:lstStyle/>
        <a:p>
          <a:endParaRPr lang="en-AU" sz="2000" b="1"/>
        </a:p>
      </dgm:t>
    </dgm:pt>
    <dgm:pt modelId="{C58B139D-303F-484F-BC6E-6DDAA6536716}" type="sibTrans" cxnId="{D84DE0D6-3C11-464F-89DD-8DE5B452A882}">
      <dgm:prSet/>
      <dgm:spPr/>
      <dgm:t>
        <a:bodyPr/>
        <a:lstStyle/>
        <a:p>
          <a:endParaRPr lang="en-AU" sz="2000" b="1"/>
        </a:p>
      </dgm:t>
    </dgm:pt>
    <dgm:pt modelId="{B2161C37-8C33-4FF3-92A9-8F8CAC1F0E4D}">
      <dgm:prSet phldrT="[Text]" custT="1"/>
      <dgm:spPr/>
      <dgm:t>
        <a:bodyPr/>
        <a:lstStyle/>
        <a:p>
          <a:r>
            <a:rPr lang="en-AU" sz="1200" b="1"/>
            <a:t>Retrieve Full Model Information</a:t>
          </a:r>
        </a:p>
      </dgm:t>
    </dgm:pt>
    <dgm:pt modelId="{B2DAAF95-C670-4889-966A-94A694A4EA53}" type="parTrans" cxnId="{F95F6BFE-A811-49E0-9B1B-208737B3A08C}">
      <dgm:prSet/>
      <dgm:spPr/>
      <dgm:t>
        <a:bodyPr/>
        <a:lstStyle/>
        <a:p>
          <a:endParaRPr lang="en-AU" sz="2000" b="1"/>
        </a:p>
      </dgm:t>
    </dgm:pt>
    <dgm:pt modelId="{A3CDA66D-1A9C-41A5-A5CE-116DF0146970}" type="sibTrans" cxnId="{F95F6BFE-A811-49E0-9B1B-208737B3A08C}">
      <dgm:prSet/>
      <dgm:spPr/>
      <dgm:t>
        <a:bodyPr/>
        <a:lstStyle/>
        <a:p>
          <a:endParaRPr lang="en-AU" sz="2000" b="1"/>
        </a:p>
      </dgm:t>
    </dgm:pt>
    <dgm:pt modelId="{C1C36B55-98AC-4EC1-8964-5D862B4D3220}">
      <dgm:prSet phldrT="[Text]" custT="1"/>
      <dgm:spPr/>
      <dgm:t>
        <a:bodyPr/>
        <a:lstStyle/>
        <a:p>
          <a:r>
            <a:rPr lang="en-AU" sz="1050" b="1" err="1"/>
            <a:t>AcknowledgeSegment</a:t>
          </a:r>
          <a:br>
            <a:rPr lang="en-AU" sz="1050" b="1"/>
          </a:br>
          <a:r>
            <a:rPr lang="en-AU" sz="1050" b="1" err="1"/>
            <a:t>ModelRequests</a:t>
          </a:r>
          <a:endParaRPr lang="en-AU" sz="1050" b="1"/>
        </a:p>
      </dgm:t>
    </dgm:pt>
    <dgm:pt modelId="{D43C8D85-4DAA-488B-9EBB-215B2FDCB967}" type="parTrans" cxnId="{1D77C08B-FDA4-455C-BCB0-1E0338DC6660}">
      <dgm:prSet/>
      <dgm:spPr/>
      <dgm:t>
        <a:bodyPr/>
        <a:lstStyle/>
        <a:p>
          <a:endParaRPr lang="en-AU" sz="2000" b="1"/>
        </a:p>
      </dgm:t>
    </dgm:pt>
    <dgm:pt modelId="{84573C69-A9B9-41F0-9D3B-0593708FB2F1}" type="sibTrans" cxnId="{1D77C08B-FDA4-455C-BCB0-1E0338DC6660}">
      <dgm:prSet/>
      <dgm:spPr/>
      <dgm:t>
        <a:bodyPr/>
        <a:lstStyle/>
        <a:p>
          <a:endParaRPr lang="en-AU" sz="2000" b="1"/>
        </a:p>
      </dgm:t>
    </dgm:pt>
    <dgm:pt modelId="{393B7A65-2631-4CD0-BA45-5593DA1F8BAA}">
      <dgm:prSet phldrT="[Text]" custT="1"/>
      <dgm:spPr/>
      <dgm:t>
        <a:bodyPr/>
        <a:lstStyle/>
        <a:p>
          <a:r>
            <a:rPr lang="en-AU" sz="1050" b="1" err="1"/>
            <a:t>ConfirmBOD</a:t>
          </a:r>
          <a:br>
            <a:rPr lang="en-AU" sz="1050" b="1"/>
          </a:br>
          <a:r>
            <a:rPr lang="en-AU" sz="1050" b="1"/>
            <a:t>(Received successfully)</a:t>
          </a:r>
        </a:p>
      </dgm:t>
    </dgm:pt>
    <dgm:pt modelId="{775A557B-BB0E-4D41-8EEF-079A4BA148BD}" type="parTrans" cxnId="{8B46C01D-6730-4B0A-BF3F-64042BF8D2FE}">
      <dgm:prSet/>
      <dgm:spPr/>
      <dgm:t>
        <a:bodyPr/>
        <a:lstStyle/>
        <a:p>
          <a:endParaRPr lang="en-AU" sz="2000" b="1"/>
        </a:p>
      </dgm:t>
    </dgm:pt>
    <dgm:pt modelId="{7348B52F-014E-44C8-A9BB-619AD302DC65}" type="sibTrans" cxnId="{8B46C01D-6730-4B0A-BF3F-64042BF8D2FE}">
      <dgm:prSet/>
      <dgm:spPr/>
      <dgm:t>
        <a:bodyPr/>
        <a:lstStyle/>
        <a:p>
          <a:endParaRPr lang="en-AU" sz="2000" b="1"/>
        </a:p>
      </dgm:t>
    </dgm:pt>
    <dgm:pt modelId="{C997727E-54E0-4C17-9E79-E6526DF2D737}">
      <dgm:prSet phldrT="[Text]" custT="1"/>
      <dgm:spPr/>
      <dgm:t>
        <a:bodyPr/>
        <a:lstStyle/>
        <a:p>
          <a:r>
            <a:rPr lang="en-AU" sz="1050" b="1" err="1"/>
            <a:t>GetModelDatasheet</a:t>
          </a:r>
          <a:br>
            <a:rPr lang="en-AU" sz="1050" b="1"/>
          </a:br>
          <a:r>
            <a:rPr lang="en-AU" sz="1050" b="1"/>
            <a:t>Definitions</a:t>
          </a:r>
        </a:p>
      </dgm:t>
    </dgm:pt>
    <dgm:pt modelId="{E267AF89-6134-4E1E-93EB-CC7A22117225}" type="parTrans" cxnId="{5683059F-1204-49E6-A51A-36A9393FAF8A}">
      <dgm:prSet/>
      <dgm:spPr/>
      <dgm:t>
        <a:bodyPr/>
        <a:lstStyle/>
        <a:p>
          <a:endParaRPr lang="en-AU" sz="2000" b="1"/>
        </a:p>
      </dgm:t>
    </dgm:pt>
    <dgm:pt modelId="{07381DE7-5DD5-4DA2-A5CE-E615687D756B}" type="sibTrans" cxnId="{5683059F-1204-49E6-A51A-36A9393FAF8A}">
      <dgm:prSet/>
      <dgm:spPr/>
      <dgm:t>
        <a:bodyPr/>
        <a:lstStyle/>
        <a:p>
          <a:endParaRPr lang="en-AU" sz="2000" b="1"/>
        </a:p>
      </dgm:t>
    </dgm:pt>
    <dgm:pt modelId="{2F09B5B1-5AFE-4911-8F44-8F8815115401}">
      <dgm:prSet phldrT="[Text]" custT="1"/>
      <dgm:spPr/>
      <dgm:t>
        <a:bodyPr/>
        <a:lstStyle/>
        <a:p>
          <a:r>
            <a:rPr lang="en-AU" sz="1200" b="1"/>
            <a:t>Model Information Response</a:t>
          </a:r>
        </a:p>
      </dgm:t>
    </dgm:pt>
    <dgm:pt modelId="{730155E2-0E26-4DB2-8358-6F206DFF5954}" type="parTrans" cxnId="{01EF6F23-EB32-4EF4-86A5-FDDF0D441584}">
      <dgm:prSet/>
      <dgm:spPr/>
      <dgm:t>
        <a:bodyPr/>
        <a:lstStyle/>
        <a:p>
          <a:endParaRPr lang="en-AU" sz="2000" b="1"/>
        </a:p>
      </dgm:t>
    </dgm:pt>
    <dgm:pt modelId="{24546DFE-ED7A-433F-B961-0BC842496A3B}" type="sibTrans" cxnId="{01EF6F23-EB32-4EF4-86A5-FDDF0D441584}">
      <dgm:prSet/>
      <dgm:spPr/>
      <dgm:t>
        <a:bodyPr/>
        <a:lstStyle/>
        <a:p>
          <a:endParaRPr lang="en-AU" sz="2000" b="1"/>
        </a:p>
      </dgm:t>
    </dgm:pt>
    <dgm:pt modelId="{DEC5F500-2E13-4480-B963-4839A963CC93}">
      <dgm:prSet phldrT="[Text]" custT="1"/>
      <dgm:spPr/>
      <dgm:t>
        <a:bodyPr/>
        <a:lstStyle/>
        <a:p>
          <a:r>
            <a:rPr lang="en-AU" sz="1050" b="1" err="1"/>
            <a:t>ShowModelDatasheet</a:t>
          </a:r>
          <a:br>
            <a:rPr lang="en-AU" sz="1050" b="1"/>
          </a:br>
          <a:r>
            <a:rPr lang="en-AU" sz="1050" b="1"/>
            <a:t>Definitions</a:t>
          </a:r>
        </a:p>
      </dgm:t>
    </dgm:pt>
    <dgm:pt modelId="{1332A5FB-773C-4A04-9199-D82F6E67953E}" type="parTrans" cxnId="{4DDD5F99-4B5E-4EC6-A015-886D07F1B8E5}">
      <dgm:prSet/>
      <dgm:spPr/>
      <dgm:t>
        <a:bodyPr/>
        <a:lstStyle/>
        <a:p>
          <a:endParaRPr lang="en-AU" sz="2000" b="1"/>
        </a:p>
      </dgm:t>
    </dgm:pt>
    <dgm:pt modelId="{C7B51D53-58F6-4FCA-A74D-9A23E148F5CC}" type="sibTrans" cxnId="{4DDD5F99-4B5E-4EC6-A015-886D07F1B8E5}">
      <dgm:prSet/>
      <dgm:spPr/>
      <dgm:t>
        <a:bodyPr/>
        <a:lstStyle/>
        <a:p>
          <a:endParaRPr lang="en-AU" sz="2000" b="1"/>
        </a:p>
      </dgm:t>
    </dgm:pt>
    <dgm:pt modelId="{DF4FD237-B812-44A2-A93A-B163523BB934}">
      <dgm:prSet phldrT="[Text]" custT="1"/>
      <dgm:spPr/>
      <dgm:t>
        <a:bodyPr/>
        <a:lstStyle/>
        <a:p>
          <a:r>
            <a:rPr lang="en-AU" sz="1050" b="1" err="1"/>
            <a:t>ProcessSegmentModel</a:t>
          </a:r>
          <a:r>
            <a:rPr lang="en-AU" sz="1050" b="1"/>
            <a:t> Requests</a:t>
          </a:r>
        </a:p>
      </dgm:t>
    </dgm:pt>
    <dgm:pt modelId="{4D3B79CD-D651-4079-BA98-3E6244E304DE}" type="parTrans" cxnId="{63B41DC1-CCC5-4C5F-93ED-007993C6A257}">
      <dgm:prSet/>
      <dgm:spPr/>
      <dgm:t>
        <a:bodyPr/>
        <a:lstStyle/>
        <a:p>
          <a:endParaRPr lang="en-AU" sz="2000" b="1"/>
        </a:p>
      </dgm:t>
    </dgm:pt>
    <dgm:pt modelId="{E9833E06-B5FE-4F8F-A618-622D35C90FCC}" type="sibTrans" cxnId="{63B41DC1-CCC5-4C5F-93ED-007993C6A257}">
      <dgm:prSet/>
      <dgm:spPr/>
      <dgm:t>
        <a:bodyPr/>
        <a:lstStyle/>
        <a:p>
          <a:endParaRPr lang="en-AU" sz="2000" b="1"/>
        </a:p>
      </dgm:t>
    </dgm:pt>
    <dgm:pt modelId="{371D5900-4379-430C-A631-29D1A70CB10B}">
      <dgm:prSet phldrT="[Text]" custT="1"/>
      <dgm:spPr/>
      <dgm:t>
        <a:bodyPr/>
        <a:lstStyle/>
        <a:p>
          <a:r>
            <a:rPr lang="en-AU" sz="1050" b="1"/>
            <a:t>Creation of P&amp;ID (</a:t>
          </a:r>
          <a:r>
            <a:rPr lang="en-AU" sz="1050" b="1" err="1"/>
            <a:t>SmartPlant</a:t>
          </a:r>
          <a:r>
            <a:rPr lang="en-AU" sz="1050" b="1"/>
            <a:t> P&amp;ID)</a:t>
          </a:r>
        </a:p>
      </dgm:t>
    </dgm:pt>
    <dgm:pt modelId="{A6A06C5A-8A9C-454E-93E3-9CC41DA3B9D7}" type="parTrans" cxnId="{4B3F851D-D795-45E4-A0A4-AB21F8066FBB}">
      <dgm:prSet/>
      <dgm:spPr/>
      <dgm:t>
        <a:bodyPr/>
        <a:lstStyle/>
        <a:p>
          <a:endParaRPr lang="en-AU"/>
        </a:p>
      </dgm:t>
    </dgm:pt>
    <dgm:pt modelId="{A00D803D-406E-4591-9597-41A65E71A03E}" type="sibTrans" cxnId="{4B3F851D-D795-45E4-A0A4-AB21F8066FBB}">
      <dgm:prSet/>
      <dgm:spPr/>
      <dgm:t>
        <a:bodyPr/>
        <a:lstStyle/>
        <a:p>
          <a:endParaRPr lang="en-AU"/>
        </a:p>
      </dgm:t>
    </dgm:pt>
    <dgm:pt modelId="{C3059E1C-B3FD-4B83-A9D0-2D59136C17DA}">
      <dgm:prSet phldrT="[Text]" custT="1"/>
      <dgm:spPr/>
      <dgm:t>
        <a:bodyPr/>
        <a:lstStyle/>
        <a:p>
          <a:r>
            <a:rPr lang="en-AU" sz="1050" b="1"/>
            <a:t>Export Proteus XML</a:t>
          </a:r>
        </a:p>
      </dgm:t>
    </dgm:pt>
    <dgm:pt modelId="{E67EE997-ACB3-4E38-A525-60864A35D09A}" type="parTrans" cxnId="{D3E022ED-02AA-4A5C-8E78-978CE589EC20}">
      <dgm:prSet/>
      <dgm:spPr/>
      <dgm:t>
        <a:bodyPr/>
        <a:lstStyle/>
        <a:p>
          <a:endParaRPr lang="en-AU"/>
        </a:p>
      </dgm:t>
    </dgm:pt>
    <dgm:pt modelId="{2D5780A7-FB40-456F-9F70-6CA892BB353C}" type="sibTrans" cxnId="{D3E022ED-02AA-4A5C-8E78-978CE589EC20}">
      <dgm:prSet/>
      <dgm:spPr/>
      <dgm:t>
        <a:bodyPr/>
        <a:lstStyle/>
        <a:p>
          <a:endParaRPr lang="en-AU"/>
        </a:p>
      </dgm:t>
    </dgm:pt>
    <dgm:pt modelId="{F2969073-CD5D-4F39-8A78-C1B8F674139B}" type="pres">
      <dgm:prSet presAssocID="{F7D2FA82-BCCD-443D-A0B4-1003D3E54977}" presName="Name0" presStyleCnt="0">
        <dgm:presLayoutVars>
          <dgm:dir/>
          <dgm:animLvl val="lvl"/>
          <dgm:resizeHandles val="exact"/>
        </dgm:presLayoutVars>
      </dgm:prSet>
      <dgm:spPr/>
    </dgm:pt>
    <dgm:pt modelId="{06659EB1-27C3-47C9-802D-06D967A49532}" type="pres">
      <dgm:prSet presAssocID="{A88C1004-30D8-4B50-B037-76C76715160D}" presName="vertFlow" presStyleCnt="0"/>
      <dgm:spPr/>
    </dgm:pt>
    <dgm:pt modelId="{88C057FA-54B0-40D5-9B57-0D93E07C71E4}" type="pres">
      <dgm:prSet presAssocID="{A88C1004-30D8-4B50-B037-76C76715160D}" presName="header" presStyleLbl="node1" presStyleIdx="0" presStyleCnt="6" custScaleY="128691"/>
      <dgm:spPr/>
    </dgm:pt>
    <dgm:pt modelId="{B41FA706-4919-49E3-A54B-B2DF23701262}" type="pres">
      <dgm:prSet presAssocID="{A6A06C5A-8A9C-454E-93E3-9CC41DA3B9D7}" presName="parTrans" presStyleLbl="sibTrans2D1" presStyleIdx="0" presStyleCnt="11"/>
      <dgm:spPr/>
    </dgm:pt>
    <dgm:pt modelId="{98875AC6-4235-4A5D-9FD6-C9623304A19D}" type="pres">
      <dgm:prSet presAssocID="{371D5900-4379-430C-A631-29D1A70CB10B}" presName="child" presStyleLbl="alignAccFollowNode1" presStyleIdx="0" presStyleCnt="11">
        <dgm:presLayoutVars>
          <dgm:chMax val="0"/>
          <dgm:bulletEnabled val="1"/>
        </dgm:presLayoutVars>
      </dgm:prSet>
      <dgm:spPr/>
    </dgm:pt>
    <dgm:pt modelId="{132FA6CB-209C-4A15-86E1-40109F580DB3}" type="pres">
      <dgm:prSet presAssocID="{A00D803D-406E-4591-9597-41A65E71A03E}" presName="sibTrans" presStyleLbl="sibTrans2D1" presStyleIdx="1" presStyleCnt="11"/>
      <dgm:spPr/>
    </dgm:pt>
    <dgm:pt modelId="{FF14CC8F-8C6F-435F-8217-7FF4FCD21C74}" type="pres">
      <dgm:prSet presAssocID="{C3059E1C-B3FD-4B83-A9D0-2D59136C17DA}" presName="child" presStyleLbl="alignAccFollowNode1" presStyleIdx="1" presStyleCnt="11">
        <dgm:presLayoutVars>
          <dgm:chMax val="0"/>
          <dgm:bulletEnabled val="1"/>
        </dgm:presLayoutVars>
      </dgm:prSet>
      <dgm:spPr/>
    </dgm:pt>
    <dgm:pt modelId="{81239544-979E-44E0-AEE7-95743CAD3F3B}" type="pres">
      <dgm:prSet presAssocID="{2D5780A7-FB40-456F-9F70-6CA892BB353C}" presName="sibTrans" presStyleLbl="sibTrans2D1" presStyleIdx="2" presStyleCnt="11"/>
      <dgm:spPr/>
    </dgm:pt>
    <dgm:pt modelId="{5CA9CC00-771A-4608-9CD7-85CF4E6C4958}" type="pres">
      <dgm:prSet presAssocID="{35381565-5C1C-4629-9C4E-9C8493DE0652}" presName="child" presStyleLbl="alignAccFollowNode1" presStyleIdx="2" presStyleCnt="11">
        <dgm:presLayoutVars>
          <dgm:chMax val="0"/>
          <dgm:bulletEnabled val="1"/>
        </dgm:presLayoutVars>
      </dgm:prSet>
      <dgm:spPr/>
    </dgm:pt>
    <dgm:pt modelId="{64BD7AC5-88DF-4B10-BB9B-C3E37ED68A02}" type="pres">
      <dgm:prSet presAssocID="{A88C1004-30D8-4B50-B037-76C76715160D}" presName="hSp" presStyleCnt="0"/>
      <dgm:spPr/>
    </dgm:pt>
    <dgm:pt modelId="{BA3A1007-AD67-43BB-953A-124F4879657A}" type="pres">
      <dgm:prSet presAssocID="{CEDB1B61-7FC7-42F1-850A-CFD6E122E040}" presName="vertFlow" presStyleCnt="0"/>
      <dgm:spPr/>
    </dgm:pt>
    <dgm:pt modelId="{F554EA04-26C2-47B8-8095-FB31B42A2447}" type="pres">
      <dgm:prSet presAssocID="{CEDB1B61-7FC7-42F1-850A-CFD6E122E040}" presName="header" presStyleLbl="node1" presStyleIdx="1" presStyleCnt="6" custScaleY="128691"/>
      <dgm:spPr/>
    </dgm:pt>
    <dgm:pt modelId="{30CD29B1-4FA2-4CA7-9E5D-3AB9D3786723}" type="pres">
      <dgm:prSet presAssocID="{24B9A797-2037-4CAD-8259-4580F9D69978}" presName="parTrans" presStyleLbl="sibTrans2D1" presStyleIdx="3" presStyleCnt="11"/>
      <dgm:spPr/>
    </dgm:pt>
    <dgm:pt modelId="{5C18CFF3-ABC3-431C-ACAC-7D5CD82B5DEE}" type="pres">
      <dgm:prSet presAssocID="{B8BBC2F6-D5B2-4B44-A76B-AB622D1CE6CE}" presName="child" presStyleLbl="alignAccFollowNode1" presStyleIdx="3" presStyleCnt="11">
        <dgm:presLayoutVars>
          <dgm:chMax val="0"/>
          <dgm:bulletEnabled val="1"/>
        </dgm:presLayoutVars>
      </dgm:prSet>
      <dgm:spPr/>
    </dgm:pt>
    <dgm:pt modelId="{03A26B98-7696-4798-809F-07CC1B641C9F}" type="pres">
      <dgm:prSet presAssocID="{651AF5ED-33C7-45E6-8AB1-CBA6FA2B4B53}" presName="sibTrans" presStyleLbl="sibTrans2D1" presStyleIdx="4" presStyleCnt="11"/>
      <dgm:spPr/>
    </dgm:pt>
    <dgm:pt modelId="{56F6AB5E-08CC-4D9D-85E2-5C8328D86684}" type="pres">
      <dgm:prSet presAssocID="{9A2AC3A9-6E31-46A6-A0B4-E9E8F3D606B0}" presName="child" presStyleLbl="alignAccFollowNode1" presStyleIdx="4" presStyleCnt="11">
        <dgm:presLayoutVars>
          <dgm:chMax val="0"/>
          <dgm:bulletEnabled val="1"/>
        </dgm:presLayoutVars>
      </dgm:prSet>
      <dgm:spPr/>
    </dgm:pt>
    <dgm:pt modelId="{2C8BD934-D224-469A-A082-3448A5A57BC2}" type="pres">
      <dgm:prSet presAssocID="{A2B0E144-D52E-4DCD-BF5C-E92B766486AB}" presName="sibTrans" presStyleLbl="sibTrans2D1" presStyleIdx="5" presStyleCnt="11"/>
      <dgm:spPr/>
    </dgm:pt>
    <dgm:pt modelId="{B0FBDD88-A69C-4C3E-9AC0-A9303B009D53}" type="pres">
      <dgm:prSet presAssocID="{85076AA8-EB41-412F-B767-89589AA7D7B7}" presName="child" presStyleLbl="alignAccFollowNode1" presStyleIdx="5" presStyleCnt="11">
        <dgm:presLayoutVars>
          <dgm:chMax val="0"/>
          <dgm:bulletEnabled val="1"/>
        </dgm:presLayoutVars>
      </dgm:prSet>
      <dgm:spPr/>
    </dgm:pt>
    <dgm:pt modelId="{C52C899C-A59D-48D2-A122-D58605784030}" type="pres">
      <dgm:prSet presAssocID="{CEDB1B61-7FC7-42F1-850A-CFD6E122E040}" presName="hSp" presStyleCnt="0"/>
      <dgm:spPr/>
    </dgm:pt>
    <dgm:pt modelId="{DED58BBB-72DC-4DFA-8D43-757225ADD29F}" type="pres">
      <dgm:prSet presAssocID="{DEA2BBED-6BF4-417C-8B94-AD20F52E0C12}" presName="vertFlow" presStyleCnt="0"/>
      <dgm:spPr/>
    </dgm:pt>
    <dgm:pt modelId="{E54E626F-A109-4CD7-BD8F-9EC3B8832CA9}" type="pres">
      <dgm:prSet presAssocID="{DEA2BBED-6BF4-417C-8B94-AD20F52E0C12}" presName="header" presStyleLbl="node1" presStyleIdx="2" presStyleCnt="6" custScaleY="128691"/>
      <dgm:spPr/>
    </dgm:pt>
    <dgm:pt modelId="{E9BB56BA-954E-40C8-8AC5-7A9471B801A5}" type="pres">
      <dgm:prSet presAssocID="{4D3B79CD-D651-4079-BA98-3E6244E304DE}" presName="parTrans" presStyleLbl="sibTrans2D1" presStyleIdx="6" presStyleCnt="11"/>
      <dgm:spPr/>
    </dgm:pt>
    <dgm:pt modelId="{1A30BCAB-F59C-497E-99EF-840F4107A962}" type="pres">
      <dgm:prSet presAssocID="{DF4FD237-B812-44A2-A93A-B163523BB934}" presName="child" presStyleLbl="alignAccFollowNode1" presStyleIdx="6" presStyleCnt="11">
        <dgm:presLayoutVars>
          <dgm:chMax val="0"/>
          <dgm:bulletEnabled val="1"/>
        </dgm:presLayoutVars>
      </dgm:prSet>
      <dgm:spPr/>
    </dgm:pt>
    <dgm:pt modelId="{1F14D9B3-ABE4-445C-ACAF-023F13A4B541}" type="pres">
      <dgm:prSet presAssocID="{DEA2BBED-6BF4-417C-8B94-AD20F52E0C12}" presName="hSp" presStyleCnt="0"/>
      <dgm:spPr/>
    </dgm:pt>
    <dgm:pt modelId="{025F76D9-0D5D-4381-A9B8-4004072F768E}" type="pres">
      <dgm:prSet presAssocID="{CB54A12B-7FD5-4551-8239-6E488EA2E665}" presName="vertFlow" presStyleCnt="0"/>
      <dgm:spPr/>
    </dgm:pt>
    <dgm:pt modelId="{32A7D291-A262-4B1D-B5DF-AF19453DEFC9}" type="pres">
      <dgm:prSet presAssocID="{CB54A12B-7FD5-4551-8239-6E488EA2E665}" presName="header" presStyleLbl="node1" presStyleIdx="3" presStyleCnt="6" custScaleY="128691"/>
      <dgm:spPr/>
    </dgm:pt>
    <dgm:pt modelId="{19FA3F79-4D7B-44E3-82B7-9423285FA5D7}" type="pres">
      <dgm:prSet presAssocID="{775A557B-BB0E-4D41-8EEF-079A4BA148BD}" presName="parTrans" presStyleLbl="sibTrans2D1" presStyleIdx="7" presStyleCnt="11"/>
      <dgm:spPr/>
    </dgm:pt>
    <dgm:pt modelId="{28113CB6-01A8-433F-B769-14205DE69D8B}" type="pres">
      <dgm:prSet presAssocID="{393B7A65-2631-4CD0-BA45-5593DA1F8BAA}" presName="child" presStyleLbl="alignAccFollowNode1" presStyleIdx="7" presStyleCnt="11">
        <dgm:presLayoutVars>
          <dgm:chMax val="0"/>
          <dgm:bulletEnabled val="1"/>
        </dgm:presLayoutVars>
      </dgm:prSet>
      <dgm:spPr/>
    </dgm:pt>
    <dgm:pt modelId="{A4428B6A-B86C-4564-9411-3ED60ABCA7B6}" type="pres">
      <dgm:prSet presAssocID="{7348B52F-014E-44C8-A9BB-619AD302DC65}" presName="sibTrans" presStyleLbl="sibTrans2D1" presStyleIdx="8" presStyleCnt="11"/>
      <dgm:spPr/>
    </dgm:pt>
    <dgm:pt modelId="{CC863315-8557-4B97-B576-EC1E151547B6}" type="pres">
      <dgm:prSet presAssocID="{C1C36B55-98AC-4EC1-8964-5D862B4D3220}" presName="child" presStyleLbl="alignAccFollowNode1" presStyleIdx="8" presStyleCnt="11">
        <dgm:presLayoutVars>
          <dgm:chMax val="0"/>
          <dgm:bulletEnabled val="1"/>
        </dgm:presLayoutVars>
      </dgm:prSet>
      <dgm:spPr/>
    </dgm:pt>
    <dgm:pt modelId="{5874733D-9878-40E9-AD98-1414C26C2441}" type="pres">
      <dgm:prSet presAssocID="{CB54A12B-7FD5-4551-8239-6E488EA2E665}" presName="hSp" presStyleCnt="0"/>
      <dgm:spPr/>
    </dgm:pt>
    <dgm:pt modelId="{CD6ABCFE-2C67-4ECC-9FA8-B935666B34E8}" type="pres">
      <dgm:prSet presAssocID="{B2161C37-8C33-4FF3-92A9-8F8CAC1F0E4D}" presName="vertFlow" presStyleCnt="0"/>
      <dgm:spPr/>
    </dgm:pt>
    <dgm:pt modelId="{A176231D-5C95-4AA0-97D1-144F8A856DFD}" type="pres">
      <dgm:prSet presAssocID="{B2161C37-8C33-4FF3-92A9-8F8CAC1F0E4D}" presName="header" presStyleLbl="node1" presStyleIdx="4" presStyleCnt="6" custScaleY="128691"/>
      <dgm:spPr/>
    </dgm:pt>
    <dgm:pt modelId="{EFC15A86-D132-4755-A9BE-4C2BAE1EA345}" type="pres">
      <dgm:prSet presAssocID="{E267AF89-6134-4E1E-93EB-CC7A22117225}" presName="parTrans" presStyleLbl="sibTrans2D1" presStyleIdx="9" presStyleCnt="11"/>
      <dgm:spPr/>
    </dgm:pt>
    <dgm:pt modelId="{F23DF0ED-9C74-4700-912E-0B0D17CD4858}" type="pres">
      <dgm:prSet presAssocID="{C997727E-54E0-4C17-9E79-E6526DF2D737}" presName="child" presStyleLbl="alignAccFollowNode1" presStyleIdx="9" presStyleCnt="11">
        <dgm:presLayoutVars>
          <dgm:chMax val="0"/>
          <dgm:bulletEnabled val="1"/>
        </dgm:presLayoutVars>
      </dgm:prSet>
      <dgm:spPr/>
    </dgm:pt>
    <dgm:pt modelId="{3B022D26-7237-4ECF-AA69-C2DA97F71832}" type="pres">
      <dgm:prSet presAssocID="{B2161C37-8C33-4FF3-92A9-8F8CAC1F0E4D}" presName="hSp" presStyleCnt="0"/>
      <dgm:spPr/>
    </dgm:pt>
    <dgm:pt modelId="{671491C1-66E8-4119-82C9-871EFB51DC07}" type="pres">
      <dgm:prSet presAssocID="{2F09B5B1-5AFE-4911-8F44-8F8815115401}" presName="vertFlow" presStyleCnt="0"/>
      <dgm:spPr/>
    </dgm:pt>
    <dgm:pt modelId="{BE0C1231-2BE4-4EFA-9DC7-348E68B2B71D}" type="pres">
      <dgm:prSet presAssocID="{2F09B5B1-5AFE-4911-8F44-8F8815115401}" presName="header" presStyleLbl="node1" presStyleIdx="5" presStyleCnt="6" custScaleY="128691"/>
      <dgm:spPr/>
    </dgm:pt>
    <dgm:pt modelId="{ABE3AD61-B349-40ED-B374-4F4136142746}" type="pres">
      <dgm:prSet presAssocID="{1332A5FB-773C-4A04-9199-D82F6E67953E}" presName="parTrans" presStyleLbl="sibTrans2D1" presStyleIdx="10" presStyleCnt="11"/>
      <dgm:spPr/>
    </dgm:pt>
    <dgm:pt modelId="{39E296B2-5582-432D-AF92-AB3F9B059D5A}" type="pres">
      <dgm:prSet presAssocID="{DEC5F500-2E13-4480-B963-4839A963CC93}" presName="child" presStyleLbl="alignAccFollowNode1" presStyleIdx="10" presStyleCnt="11">
        <dgm:presLayoutVars>
          <dgm:chMax val="0"/>
          <dgm:bulletEnabled val="1"/>
        </dgm:presLayoutVars>
      </dgm:prSet>
      <dgm:spPr/>
    </dgm:pt>
  </dgm:ptLst>
  <dgm:cxnLst>
    <dgm:cxn modelId="{E56B0C00-4EB8-4F15-AF49-C98E0586A83D}" srcId="{CEDB1B61-7FC7-42F1-850A-CFD6E122E040}" destId="{B8BBC2F6-D5B2-4B44-A76B-AB622D1CE6CE}" srcOrd="0" destOrd="0" parTransId="{24B9A797-2037-4CAD-8259-4580F9D69978}" sibTransId="{651AF5ED-33C7-45E6-8AB1-CBA6FA2B4B53}"/>
    <dgm:cxn modelId="{252FB104-DE29-47E8-A251-E1A6028324C2}" type="presOf" srcId="{24B9A797-2037-4CAD-8259-4580F9D69978}" destId="{30CD29B1-4FA2-4CA7-9E5D-3AB9D3786723}" srcOrd="0" destOrd="0" presId="urn:microsoft.com/office/officeart/2005/8/layout/lProcess1"/>
    <dgm:cxn modelId="{766C4612-5657-4221-AD4C-43B6102A8EE2}" type="presOf" srcId="{A6A06C5A-8A9C-454E-93E3-9CC41DA3B9D7}" destId="{B41FA706-4919-49E3-A54B-B2DF23701262}" srcOrd="0" destOrd="0" presId="urn:microsoft.com/office/officeart/2005/8/layout/lProcess1"/>
    <dgm:cxn modelId="{01F99815-12FD-449F-B029-2357B6251828}" type="presOf" srcId="{DEA2BBED-6BF4-417C-8B94-AD20F52E0C12}" destId="{E54E626F-A109-4CD7-BD8F-9EC3B8832CA9}" srcOrd="0" destOrd="0" presId="urn:microsoft.com/office/officeart/2005/8/layout/lProcess1"/>
    <dgm:cxn modelId="{B447A616-CD4A-443B-908A-050A3B9FBE98}" srcId="{F7D2FA82-BCCD-443D-A0B4-1003D3E54977}" destId="{CEDB1B61-7FC7-42F1-850A-CFD6E122E040}" srcOrd="1" destOrd="0" parTransId="{617D121F-5A50-4EA2-BE25-630D55B32238}" sibTransId="{195B9027-FB44-4189-AB2A-060F1A8F6CDB}"/>
    <dgm:cxn modelId="{4B3F851D-D795-45E4-A0A4-AB21F8066FBB}" srcId="{A88C1004-30D8-4B50-B037-76C76715160D}" destId="{371D5900-4379-430C-A631-29D1A70CB10B}" srcOrd="0" destOrd="0" parTransId="{A6A06C5A-8A9C-454E-93E3-9CC41DA3B9D7}" sibTransId="{A00D803D-406E-4591-9597-41A65E71A03E}"/>
    <dgm:cxn modelId="{8B46C01D-6730-4B0A-BF3F-64042BF8D2FE}" srcId="{CB54A12B-7FD5-4551-8239-6E488EA2E665}" destId="{393B7A65-2631-4CD0-BA45-5593DA1F8BAA}" srcOrd="0" destOrd="0" parTransId="{775A557B-BB0E-4D41-8EEF-079A4BA148BD}" sibTransId="{7348B52F-014E-44C8-A9BB-619AD302DC65}"/>
    <dgm:cxn modelId="{01EF6F23-EB32-4EF4-86A5-FDDF0D441584}" srcId="{F7D2FA82-BCCD-443D-A0B4-1003D3E54977}" destId="{2F09B5B1-5AFE-4911-8F44-8F8815115401}" srcOrd="5" destOrd="0" parTransId="{730155E2-0E26-4DB2-8358-6F206DFF5954}" sibTransId="{24546DFE-ED7A-433F-B961-0BC842496A3B}"/>
    <dgm:cxn modelId="{4D78B92E-CE97-4FB4-8D65-22EB3E4AAE81}" type="presOf" srcId="{775A557B-BB0E-4D41-8EEF-079A4BA148BD}" destId="{19FA3F79-4D7B-44E3-82B7-9423285FA5D7}" srcOrd="0" destOrd="0" presId="urn:microsoft.com/office/officeart/2005/8/layout/lProcess1"/>
    <dgm:cxn modelId="{F720BF32-9C93-4D37-8FA1-75BDF5CCB0B9}" type="presOf" srcId="{CB54A12B-7FD5-4551-8239-6E488EA2E665}" destId="{32A7D291-A262-4B1D-B5DF-AF19453DEFC9}" srcOrd="0" destOrd="0" presId="urn:microsoft.com/office/officeart/2005/8/layout/lProcess1"/>
    <dgm:cxn modelId="{E236CD32-EBA8-4BDF-9EA3-BB325272AE25}" srcId="{F7D2FA82-BCCD-443D-A0B4-1003D3E54977}" destId="{A88C1004-30D8-4B50-B037-76C76715160D}" srcOrd="0" destOrd="0" parTransId="{83513B78-70EE-4E79-A8FA-1286DAED8A28}" sibTransId="{F8DCA713-7187-4128-A070-575F4FB4B40A}"/>
    <dgm:cxn modelId="{BEB23B3F-3685-4081-A4F8-51F5A2703532}" type="presOf" srcId="{651AF5ED-33C7-45E6-8AB1-CBA6FA2B4B53}" destId="{03A26B98-7696-4798-809F-07CC1B641C9F}" srcOrd="0" destOrd="0" presId="urn:microsoft.com/office/officeart/2005/8/layout/lProcess1"/>
    <dgm:cxn modelId="{1E843144-61D5-4530-9F16-50567BB3F445}" type="presOf" srcId="{F7D2FA82-BCCD-443D-A0B4-1003D3E54977}" destId="{F2969073-CD5D-4F39-8A78-C1B8F674139B}" srcOrd="0" destOrd="0" presId="urn:microsoft.com/office/officeart/2005/8/layout/lProcess1"/>
    <dgm:cxn modelId="{2C965D45-C732-48F6-891E-B21EBC19CC89}" type="presOf" srcId="{393B7A65-2631-4CD0-BA45-5593DA1F8BAA}" destId="{28113CB6-01A8-433F-B769-14205DE69D8B}" srcOrd="0" destOrd="0" presId="urn:microsoft.com/office/officeart/2005/8/layout/lProcess1"/>
    <dgm:cxn modelId="{09BE346A-886C-4056-976F-A69E329F5DCB}" type="presOf" srcId="{E267AF89-6134-4E1E-93EB-CC7A22117225}" destId="{EFC15A86-D132-4755-A9BE-4C2BAE1EA345}" srcOrd="0" destOrd="0" presId="urn:microsoft.com/office/officeart/2005/8/layout/lProcess1"/>
    <dgm:cxn modelId="{3F15DC6A-B5DC-4EDF-96A3-CC4C5EFB0C49}" type="presOf" srcId="{B2161C37-8C33-4FF3-92A9-8F8CAC1F0E4D}" destId="{A176231D-5C95-4AA0-97D1-144F8A856DFD}" srcOrd="0" destOrd="0" presId="urn:microsoft.com/office/officeart/2005/8/layout/lProcess1"/>
    <dgm:cxn modelId="{DF7E2B4D-D40D-4CDC-950E-FC36E09DD678}" srcId="{CEDB1B61-7FC7-42F1-850A-CFD6E122E040}" destId="{85076AA8-EB41-412F-B767-89589AA7D7B7}" srcOrd="2" destOrd="0" parTransId="{F7180246-15FB-4688-8506-4D19F1629D9E}" sibTransId="{96FF3CA4-7ED0-47D0-9A20-6807EA3D9295}"/>
    <dgm:cxn modelId="{59737155-3523-4D4F-9863-C2C20D03E821}" type="presOf" srcId="{4D3B79CD-D651-4079-BA98-3E6244E304DE}" destId="{E9BB56BA-954E-40C8-8AC5-7A9471B801A5}" srcOrd="0" destOrd="0" presId="urn:microsoft.com/office/officeart/2005/8/layout/lProcess1"/>
    <dgm:cxn modelId="{31F5A779-BBA6-45DC-9407-50465B16A003}" type="presOf" srcId="{371D5900-4379-430C-A631-29D1A70CB10B}" destId="{98875AC6-4235-4A5D-9FD6-C9623304A19D}" srcOrd="0" destOrd="0" presId="urn:microsoft.com/office/officeart/2005/8/layout/lProcess1"/>
    <dgm:cxn modelId="{DA4D6181-2098-465E-9A68-74E341AB4A03}" type="presOf" srcId="{C997727E-54E0-4C17-9E79-E6526DF2D737}" destId="{F23DF0ED-9C74-4700-912E-0B0D17CD4858}" srcOrd="0" destOrd="0" presId="urn:microsoft.com/office/officeart/2005/8/layout/lProcess1"/>
    <dgm:cxn modelId="{379F4E81-097E-44F0-A300-72E14B6DBF25}" type="presOf" srcId="{B8BBC2F6-D5B2-4B44-A76B-AB622D1CE6CE}" destId="{5C18CFF3-ABC3-431C-ACAC-7D5CD82B5DEE}" srcOrd="0" destOrd="0" presId="urn:microsoft.com/office/officeart/2005/8/layout/lProcess1"/>
    <dgm:cxn modelId="{BC814F85-077D-4E7D-8A7E-E72753994C2C}" type="presOf" srcId="{A2B0E144-D52E-4DCD-BF5C-E92B766486AB}" destId="{2C8BD934-D224-469A-A082-3448A5A57BC2}" srcOrd="0" destOrd="0" presId="urn:microsoft.com/office/officeart/2005/8/layout/lProcess1"/>
    <dgm:cxn modelId="{1D77C08B-FDA4-455C-BCB0-1E0338DC6660}" srcId="{CB54A12B-7FD5-4551-8239-6E488EA2E665}" destId="{C1C36B55-98AC-4EC1-8964-5D862B4D3220}" srcOrd="1" destOrd="0" parTransId="{D43C8D85-4DAA-488B-9EBB-215B2FDCB967}" sibTransId="{84573C69-A9B9-41F0-9D3B-0593708FB2F1}"/>
    <dgm:cxn modelId="{AF55F196-A972-4BF1-A783-FDF3196625D1}" type="presOf" srcId="{C3059E1C-B3FD-4B83-A9D0-2D59136C17DA}" destId="{FF14CC8F-8C6F-435F-8217-7FF4FCD21C74}" srcOrd="0" destOrd="0" presId="urn:microsoft.com/office/officeart/2005/8/layout/lProcess1"/>
    <dgm:cxn modelId="{4DDD5F99-4B5E-4EC6-A015-886D07F1B8E5}" srcId="{2F09B5B1-5AFE-4911-8F44-8F8815115401}" destId="{DEC5F500-2E13-4480-B963-4839A963CC93}" srcOrd="0" destOrd="0" parTransId="{1332A5FB-773C-4A04-9199-D82F6E67953E}" sibTransId="{C7B51D53-58F6-4FCA-A74D-9A23E148F5CC}"/>
    <dgm:cxn modelId="{5683059F-1204-49E6-A51A-36A9393FAF8A}" srcId="{B2161C37-8C33-4FF3-92A9-8F8CAC1F0E4D}" destId="{C997727E-54E0-4C17-9E79-E6526DF2D737}" srcOrd="0" destOrd="0" parTransId="{E267AF89-6134-4E1E-93EB-CC7A22117225}" sibTransId="{07381DE7-5DD5-4DA2-A5CE-E615687D756B}"/>
    <dgm:cxn modelId="{86990EA3-8FF8-49FD-A0EC-04EB474E9904}" srcId="{F7D2FA82-BCCD-443D-A0B4-1003D3E54977}" destId="{DEA2BBED-6BF4-417C-8B94-AD20F52E0C12}" srcOrd="2" destOrd="0" parTransId="{AF8CC010-FCFE-497B-B743-F6E36E3B39E6}" sibTransId="{9C51C900-ABC2-414D-8D6E-976B3AFEECBA}"/>
    <dgm:cxn modelId="{EAC2B4AE-B60C-4550-A58D-9DCF2DD99EF7}" type="presOf" srcId="{CEDB1B61-7FC7-42F1-850A-CFD6E122E040}" destId="{F554EA04-26C2-47B8-8095-FB31B42A2447}" srcOrd="0" destOrd="0" presId="urn:microsoft.com/office/officeart/2005/8/layout/lProcess1"/>
    <dgm:cxn modelId="{CB8681B2-C636-4B36-9B77-0E7FE0EEC114}" type="presOf" srcId="{2D5780A7-FB40-456F-9F70-6CA892BB353C}" destId="{81239544-979E-44E0-AEE7-95743CAD3F3B}" srcOrd="0" destOrd="0" presId="urn:microsoft.com/office/officeart/2005/8/layout/lProcess1"/>
    <dgm:cxn modelId="{C63887B4-0433-4E47-B775-CB4E0C8C137F}" type="presOf" srcId="{DEC5F500-2E13-4480-B963-4839A963CC93}" destId="{39E296B2-5582-432D-AF92-AB3F9B059D5A}" srcOrd="0" destOrd="0" presId="urn:microsoft.com/office/officeart/2005/8/layout/lProcess1"/>
    <dgm:cxn modelId="{ECD775BA-B905-4B13-A736-D6FECCE83082}" type="presOf" srcId="{7348B52F-014E-44C8-A9BB-619AD302DC65}" destId="{A4428B6A-B86C-4564-9411-3ED60ABCA7B6}" srcOrd="0" destOrd="0" presId="urn:microsoft.com/office/officeart/2005/8/layout/lProcess1"/>
    <dgm:cxn modelId="{63B41DC1-CCC5-4C5F-93ED-007993C6A257}" srcId="{DEA2BBED-6BF4-417C-8B94-AD20F52E0C12}" destId="{DF4FD237-B812-44A2-A93A-B163523BB934}" srcOrd="0" destOrd="0" parTransId="{4D3B79CD-D651-4079-BA98-3E6244E304DE}" sibTransId="{E9833E06-B5FE-4F8F-A618-622D35C90FCC}"/>
    <dgm:cxn modelId="{76A1B2C3-209F-437A-8C32-9369E181024D}" srcId="{A88C1004-30D8-4B50-B037-76C76715160D}" destId="{35381565-5C1C-4629-9C4E-9C8493DE0652}" srcOrd="2" destOrd="0" parTransId="{351DF285-D944-45A9-9A43-5A32C1A3CD0B}" sibTransId="{BB27F829-0C1E-499F-92B1-A964F73CA96A}"/>
    <dgm:cxn modelId="{509778C4-E00E-478F-8392-10962B9A4A0E}" type="presOf" srcId="{35381565-5C1C-4629-9C4E-9C8493DE0652}" destId="{5CA9CC00-771A-4608-9CD7-85CF4E6C4958}" srcOrd="0" destOrd="0" presId="urn:microsoft.com/office/officeart/2005/8/layout/lProcess1"/>
    <dgm:cxn modelId="{4F1844C7-F9A5-4E11-B2A3-6C4FB9CF718E}" srcId="{CEDB1B61-7FC7-42F1-850A-CFD6E122E040}" destId="{9A2AC3A9-6E31-46A6-A0B4-E9E8F3D606B0}" srcOrd="1" destOrd="0" parTransId="{70AEBE0F-3EDD-4C4E-A211-47342498B438}" sibTransId="{A2B0E144-D52E-4DCD-BF5C-E92B766486AB}"/>
    <dgm:cxn modelId="{D84DE0D6-3C11-464F-89DD-8DE5B452A882}" srcId="{F7D2FA82-BCCD-443D-A0B4-1003D3E54977}" destId="{CB54A12B-7FD5-4551-8239-6E488EA2E665}" srcOrd="3" destOrd="0" parTransId="{C11189FD-11C8-4016-80EE-9056512F9696}" sibTransId="{C58B139D-303F-484F-BC6E-6DDAA6536716}"/>
    <dgm:cxn modelId="{91FAF4D8-193C-4CB7-BF59-C926169A8BC3}" type="presOf" srcId="{85076AA8-EB41-412F-B767-89589AA7D7B7}" destId="{B0FBDD88-A69C-4C3E-9AC0-A9303B009D53}" srcOrd="0" destOrd="0" presId="urn:microsoft.com/office/officeart/2005/8/layout/lProcess1"/>
    <dgm:cxn modelId="{9B76DBE0-A78A-47E4-9A2D-7FE15C81CC37}" type="presOf" srcId="{2F09B5B1-5AFE-4911-8F44-8F8815115401}" destId="{BE0C1231-2BE4-4EFA-9DC7-348E68B2B71D}" srcOrd="0" destOrd="0" presId="urn:microsoft.com/office/officeart/2005/8/layout/lProcess1"/>
    <dgm:cxn modelId="{12CE15E2-3C1C-4841-B4AA-73CD0C927337}" type="presOf" srcId="{C1C36B55-98AC-4EC1-8964-5D862B4D3220}" destId="{CC863315-8557-4B97-B576-EC1E151547B6}" srcOrd="0" destOrd="0" presId="urn:microsoft.com/office/officeart/2005/8/layout/lProcess1"/>
    <dgm:cxn modelId="{214E27E8-AAAD-48B4-A7BF-A61CCAAE7C39}" type="presOf" srcId="{A88C1004-30D8-4B50-B037-76C76715160D}" destId="{88C057FA-54B0-40D5-9B57-0D93E07C71E4}" srcOrd="0" destOrd="0" presId="urn:microsoft.com/office/officeart/2005/8/layout/lProcess1"/>
    <dgm:cxn modelId="{1A427CEC-46BD-46A5-AE2A-CF50D541855E}" type="presOf" srcId="{A00D803D-406E-4591-9597-41A65E71A03E}" destId="{132FA6CB-209C-4A15-86E1-40109F580DB3}" srcOrd="0" destOrd="0" presId="urn:microsoft.com/office/officeart/2005/8/layout/lProcess1"/>
    <dgm:cxn modelId="{D3E022ED-02AA-4A5C-8E78-978CE589EC20}" srcId="{A88C1004-30D8-4B50-B037-76C76715160D}" destId="{C3059E1C-B3FD-4B83-A9D0-2D59136C17DA}" srcOrd="1" destOrd="0" parTransId="{E67EE997-ACB3-4E38-A525-60864A35D09A}" sibTransId="{2D5780A7-FB40-456F-9F70-6CA892BB353C}"/>
    <dgm:cxn modelId="{9C35C2ED-5C37-4580-8298-3BDFFF78E010}" type="presOf" srcId="{DF4FD237-B812-44A2-A93A-B163523BB934}" destId="{1A30BCAB-F59C-497E-99EF-840F4107A962}" srcOrd="0" destOrd="0" presId="urn:microsoft.com/office/officeart/2005/8/layout/lProcess1"/>
    <dgm:cxn modelId="{D0B1DDF1-6127-47A5-9F11-D7BA518BBC09}" type="presOf" srcId="{9A2AC3A9-6E31-46A6-A0B4-E9E8F3D606B0}" destId="{56F6AB5E-08CC-4D9D-85E2-5C8328D86684}" srcOrd="0" destOrd="0" presId="urn:microsoft.com/office/officeart/2005/8/layout/lProcess1"/>
    <dgm:cxn modelId="{96DFC5F9-F8A6-4C82-8F5D-2437CECC2D0F}" type="presOf" srcId="{1332A5FB-773C-4A04-9199-D82F6E67953E}" destId="{ABE3AD61-B349-40ED-B374-4F4136142746}" srcOrd="0" destOrd="0" presId="urn:microsoft.com/office/officeart/2005/8/layout/lProcess1"/>
    <dgm:cxn modelId="{F95F6BFE-A811-49E0-9B1B-208737B3A08C}" srcId="{F7D2FA82-BCCD-443D-A0B4-1003D3E54977}" destId="{B2161C37-8C33-4FF3-92A9-8F8CAC1F0E4D}" srcOrd="4" destOrd="0" parTransId="{B2DAAF95-C670-4889-966A-94A694A4EA53}" sibTransId="{A3CDA66D-1A9C-41A5-A5CE-116DF0146970}"/>
    <dgm:cxn modelId="{4C7E788E-0EA4-4CE1-B487-D4B54FE5488A}" type="presParOf" srcId="{F2969073-CD5D-4F39-8A78-C1B8F674139B}" destId="{06659EB1-27C3-47C9-802D-06D967A49532}" srcOrd="0" destOrd="0" presId="urn:microsoft.com/office/officeart/2005/8/layout/lProcess1"/>
    <dgm:cxn modelId="{897DDDD4-0C8D-4939-8F2C-253906953CE4}" type="presParOf" srcId="{06659EB1-27C3-47C9-802D-06D967A49532}" destId="{88C057FA-54B0-40D5-9B57-0D93E07C71E4}" srcOrd="0" destOrd="0" presId="urn:microsoft.com/office/officeart/2005/8/layout/lProcess1"/>
    <dgm:cxn modelId="{0897FE18-FE62-46A5-AAB0-6DB7A8A54D51}" type="presParOf" srcId="{06659EB1-27C3-47C9-802D-06D967A49532}" destId="{B41FA706-4919-49E3-A54B-B2DF23701262}" srcOrd="1" destOrd="0" presId="urn:microsoft.com/office/officeart/2005/8/layout/lProcess1"/>
    <dgm:cxn modelId="{BA666897-69E5-48C8-A941-962838086569}" type="presParOf" srcId="{06659EB1-27C3-47C9-802D-06D967A49532}" destId="{98875AC6-4235-4A5D-9FD6-C9623304A19D}" srcOrd="2" destOrd="0" presId="urn:microsoft.com/office/officeart/2005/8/layout/lProcess1"/>
    <dgm:cxn modelId="{A00C9B0D-DAAA-49C7-A38C-36A8EFDE3A6C}" type="presParOf" srcId="{06659EB1-27C3-47C9-802D-06D967A49532}" destId="{132FA6CB-209C-4A15-86E1-40109F580DB3}" srcOrd="3" destOrd="0" presId="urn:microsoft.com/office/officeart/2005/8/layout/lProcess1"/>
    <dgm:cxn modelId="{00A132AA-30C1-48E4-966E-B68E9103EB4D}" type="presParOf" srcId="{06659EB1-27C3-47C9-802D-06D967A49532}" destId="{FF14CC8F-8C6F-435F-8217-7FF4FCD21C74}" srcOrd="4" destOrd="0" presId="urn:microsoft.com/office/officeart/2005/8/layout/lProcess1"/>
    <dgm:cxn modelId="{7ED4F586-8E72-4752-B25F-81343E22572A}" type="presParOf" srcId="{06659EB1-27C3-47C9-802D-06D967A49532}" destId="{81239544-979E-44E0-AEE7-95743CAD3F3B}" srcOrd="5" destOrd="0" presId="urn:microsoft.com/office/officeart/2005/8/layout/lProcess1"/>
    <dgm:cxn modelId="{FBB61B0A-F048-4751-BB53-431F6F165072}" type="presParOf" srcId="{06659EB1-27C3-47C9-802D-06D967A49532}" destId="{5CA9CC00-771A-4608-9CD7-85CF4E6C4958}" srcOrd="6" destOrd="0" presId="urn:microsoft.com/office/officeart/2005/8/layout/lProcess1"/>
    <dgm:cxn modelId="{5C8ECB86-55C2-4578-855C-6F5CB0464F6C}" type="presParOf" srcId="{F2969073-CD5D-4F39-8A78-C1B8F674139B}" destId="{64BD7AC5-88DF-4B10-BB9B-C3E37ED68A02}" srcOrd="1" destOrd="0" presId="urn:microsoft.com/office/officeart/2005/8/layout/lProcess1"/>
    <dgm:cxn modelId="{B8A26A75-D0AB-4435-959D-748AEE7447E1}" type="presParOf" srcId="{F2969073-CD5D-4F39-8A78-C1B8F674139B}" destId="{BA3A1007-AD67-43BB-953A-124F4879657A}" srcOrd="2" destOrd="0" presId="urn:microsoft.com/office/officeart/2005/8/layout/lProcess1"/>
    <dgm:cxn modelId="{9E21DDC8-43A5-4671-A002-F46879C6592B}" type="presParOf" srcId="{BA3A1007-AD67-43BB-953A-124F4879657A}" destId="{F554EA04-26C2-47B8-8095-FB31B42A2447}" srcOrd="0" destOrd="0" presId="urn:microsoft.com/office/officeart/2005/8/layout/lProcess1"/>
    <dgm:cxn modelId="{C4E3967E-833F-46DB-A7C2-0DD5CCA8B705}" type="presParOf" srcId="{BA3A1007-AD67-43BB-953A-124F4879657A}" destId="{30CD29B1-4FA2-4CA7-9E5D-3AB9D3786723}" srcOrd="1" destOrd="0" presId="urn:microsoft.com/office/officeart/2005/8/layout/lProcess1"/>
    <dgm:cxn modelId="{103F6A5D-9316-430B-91B4-D24F2B99D61F}" type="presParOf" srcId="{BA3A1007-AD67-43BB-953A-124F4879657A}" destId="{5C18CFF3-ABC3-431C-ACAC-7D5CD82B5DEE}" srcOrd="2" destOrd="0" presId="urn:microsoft.com/office/officeart/2005/8/layout/lProcess1"/>
    <dgm:cxn modelId="{0A389F5A-92FA-40C0-AD45-A69B7B70B78F}" type="presParOf" srcId="{BA3A1007-AD67-43BB-953A-124F4879657A}" destId="{03A26B98-7696-4798-809F-07CC1B641C9F}" srcOrd="3" destOrd="0" presId="urn:microsoft.com/office/officeart/2005/8/layout/lProcess1"/>
    <dgm:cxn modelId="{B1F43150-B487-4442-A305-BCFBE4ECBBA1}" type="presParOf" srcId="{BA3A1007-AD67-43BB-953A-124F4879657A}" destId="{56F6AB5E-08CC-4D9D-85E2-5C8328D86684}" srcOrd="4" destOrd="0" presId="urn:microsoft.com/office/officeart/2005/8/layout/lProcess1"/>
    <dgm:cxn modelId="{A28A0AC5-3677-4F49-8BFA-3074062BA8A4}" type="presParOf" srcId="{BA3A1007-AD67-43BB-953A-124F4879657A}" destId="{2C8BD934-D224-469A-A082-3448A5A57BC2}" srcOrd="5" destOrd="0" presId="urn:microsoft.com/office/officeart/2005/8/layout/lProcess1"/>
    <dgm:cxn modelId="{0C0429C0-F70C-489F-B27E-E46D8E193E8E}" type="presParOf" srcId="{BA3A1007-AD67-43BB-953A-124F4879657A}" destId="{B0FBDD88-A69C-4C3E-9AC0-A9303B009D53}" srcOrd="6" destOrd="0" presId="urn:microsoft.com/office/officeart/2005/8/layout/lProcess1"/>
    <dgm:cxn modelId="{84F9BFF8-F407-4138-8990-C75C5A6211FA}" type="presParOf" srcId="{F2969073-CD5D-4F39-8A78-C1B8F674139B}" destId="{C52C899C-A59D-48D2-A122-D58605784030}" srcOrd="3" destOrd="0" presId="urn:microsoft.com/office/officeart/2005/8/layout/lProcess1"/>
    <dgm:cxn modelId="{56BFD6F8-1657-4798-BCB5-2E18E171D9E6}" type="presParOf" srcId="{F2969073-CD5D-4F39-8A78-C1B8F674139B}" destId="{DED58BBB-72DC-4DFA-8D43-757225ADD29F}" srcOrd="4" destOrd="0" presId="urn:microsoft.com/office/officeart/2005/8/layout/lProcess1"/>
    <dgm:cxn modelId="{71A7F1B0-6E6F-42C1-95CD-E5D606548CD8}" type="presParOf" srcId="{DED58BBB-72DC-4DFA-8D43-757225ADD29F}" destId="{E54E626F-A109-4CD7-BD8F-9EC3B8832CA9}" srcOrd="0" destOrd="0" presId="urn:microsoft.com/office/officeart/2005/8/layout/lProcess1"/>
    <dgm:cxn modelId="{9D0195D3-B947-44B9-A356-F7EFAF67A039}" type="presParOf" srcId="{DED58BBB-72DC-4DFA-8D43-757225ADD29F}" destId="{E9BB56BA-954E-40C8-8AC5-7A9471B801A5}" srcOrd="1" destOrd="0" presId="urn:microsoft.com/office/officeart/2005/8/layout/lProcess1"/>
    <dgm:cxn modelId="{E910E527-9BB0-45E0-A562-D5CCCA708232}" type="presParOf" srcId="{DED58BBB-72DC-4DFA-8D43-757225ADD29F}" destId="{1A30BCAB-F59C-497E-99EF-840F4107A962}" srcOrd="2" destOrd="0" presId="urn:microsoft.com/office/officeart/2005/8/layout/lProcess1"/>
    <dgm:cxn modelId="{A54C76FA-9993-4BCC-BDA2-78C4E144D2F1}" type="presParOf" srcId="{F2969073-CD5D-4F39-8A78-C1B8F674139B}" destId="{1F14D9B3-ABE4-445C-ACAF-023F13A4B541}" srcOrd="5" destOrd="0" presId="urn:microsoft.com/office/officeart/2005/8/layout/lProcess1"/>
    <dgm:cxn modelId="{648C03C6-6908-4003-9C6B-831A8FD3C5FF}" type="presParOf" srcId="{F2969073-CD5D-4F39-8A78-C1B8F674139B}" destId="{025F76D9-0D5D-4381-A9B8-4004072F768E}" srcOrd="6" destOrd="0" presId="urn:microsoft.com/office/officeart/2005/8/layout/lProcess1"/>
    <dgm:cxn modelId="{6E90D9D7-FDD1-45CC-ABB8-042BEB7A2E6A}" type="presParOf" srcId="{025F76D9-0D5D-4381-A9B8-4004072F768E}" destId="{32A7D291-A262-4B1D-B5DF-AF19453DEFC9}" srcOrd="0" destOrd="0" presId="urn:microsoft.com/office/officeart/2005/8/layout/lProcess1"/>
    <dgm:cxn modelId="{BBDB80B9-C743-4E59-BAAD-7ECAAB50E780}" type="presParOf" srcId="{025F76D9-0D5D-4381-A9B8-4004072F768E}" destId="{19FA3F79-4D7B-44E3-82B7-9423285FA5D7}" srcOrd="1" destOrd="0" presId="urn:microsoft.com/office/officeart/2005/8/layout/lProcess1"/>
    <dgm:cxn modelId="{CCEC31AB-C7E5-4554-844C-41A86797D74D}" type="presParOf" srcId="{025F76D9-0D5D-4381-A9B8-4004072F768E}" destId="{28113CB6-01A8-433F-B769-14205DE69D8B}" srcOrd="2" destOrd="0" presId="urn:microsoft.com/office/officeart/2005/8/layout/lProcess1"/>
    <dgm:cxn modelId="{94B277F4-A5EC-4380-A75E-47F72FB5F204}" type="presParOf" srcId="{025F76D9-0D5D-4381-A9B8-4004072F768E}" destId="{A4428B6A-B86C-4564-9411-3ED60ABCA7B6}" srcOrd="3" destOrd="0" presId="urn:microsoft.com/office/officeart/2005/8/layout/lProcess1"/>
    <dgm:cxn modelId="{81B7F7DF-B00F-4556-A4F7-A8DF2653384A}" type="presParOf" srcId="{025F76D9-0D5D-4381-A9B8-4004072F768E}" destId="{CC863315-8557-4B97-B576-EC1E151547B6}" srcOrd="4" destOrd="0" presId="urn:microsoft.com/office/officeart/2005/8/layout/lProcess1"/>
    <dgm:cxn modelId="{D271ED3C-1106-4056-8181-A9AACCFB84D9}" type="presParOf" srcId="{F2969073-CD5D-4F39-8A78-C1B8F674139B}" destId="{5874733D-9878-40E9-AD98-1414C26C2441}" srcOrd="7" destOrd="0" presId="urn:microsoft.com/office/officeart/2005/8/layout/lProcess1"/>
    <dgm:cxn modelId="{E8F9C957-7A1D-4051-A06F-992B4DC27015}" type="presParOf" srcId="{F2969073-CD5D-4F39-8A78-C1B8F674139B}" destId="{CD6ABCFE-2C67-4ECC-9FA8-B935666B34E8}" srcOrd="8" destOrd="0" presId="urn:microsoft.com/office/officeart/2005/8/layout/lProcess1"/>
    <dgm:cxn modelId="{BD91CEB1-85D7-459E-B8F8-F57D38679CEB}" type="presParOf" srcId="{CD6ABCFE-2C67-4ECC-9FA8-B935666B34E8}" destId="{A176231D-5C95-4AA0-97D1-144F8A856DFD}" srcOrd="0" destOrd="0" presId="urn:microsoft.com/office/officeart/2005/8/layout/lProcess1"/>
    <dgm:cxn modelId="{355CE487-9AE9-473E-B0D0-8CEFFA6DF7D8}" type="presParOf" srcId="{CD6ABCFE-2C67-4ECC-9FA8-B935666B34E8}" destId="{EFC15A86-D132-4755-A9BE-4C2BAE1EA345}" srcOrd="1" destOrd="0" presId="urn:microsoft.com/office/officeart/2005/8/layout/lProcess1"/>
    <dgm:cxn modelId="{B536A6A1-3D5F-4749-8433-623B09683900}" type="presParOf" srcId="{CD6ABCFE-2C67-4ECC-9FA8-B935666B34E8}" destId="{F23DF0ED-9C74-4700-912E-0B0D17CD4858}" srcOrd="2" destOrd="0" presId="urn:microsoft.com/office/officeart/2005/8/layout/lProcess1"/>
    <dgm:cxn modelId="{DBF60BD1-946B-4B8B-B9B0-E57BD321ED6B}" type="presParOf" srcId="{F2969073-CD5D-4F39-8A78-C1B8F674139B}" destId="{3B022D26-7237-4ECF-AA69-C2DA97F71832}" srcOrd="9" destOrd="0" presId="urn:microsoft.com/office/officeart/2005/8/layout/lProcess1"/>
    <dgm:cxn modelId="{BA872AFA-14F0-478C-917B-87629E56068A}" type="presParOf" srcId="{F2969073-CD5D-4F39-8A78-C1B8F674139B}" destId="{671491C1-66E8-4119-82C9-871EFB51DC07}" srcOrd="10" destOrd="0" presId="urn:microsoft.com/office/officeart/2005/8/layout/lProcess1"/>
    <dgm:cxn modelId="{9BE92DB3-3A8D-4E9A-86FC-118ECEFF5708}" type="presParOf" srcId="{671491C1-66E8-4119-82C9-871EFB51DC07}" destId="{BE0C1231-2BE4-4EFA-9DC7-348E68B2B71D}" srcOrd="0" destOrd="0" presId="urn:microsoft.com/office/officeart/2005/8/layout/lProcess1"/>
    <dgm:cxn modelId="{2C8BB9AC-C05B-4DA8-A2A0-D5318213326F}" type="presParOf" srcId="{671491C1-66E8-4119-82C9-871EFB51DC07}" destId="{ABE3AD61-B349-40ED-B374-4F4136142746}" srcOrd="1" destOrd="0" presId="urn:microsoft.com/office/officeart/2005/8/layout/lProcess1"/>
    <dgm:cxn modelId="{8E4ADEF6-B4E5-4ED3-B2F3-5B5119AD4AA6}" type="presParOf" srcId="{671491C1-66E8-4119-82C9-871EFB51DC07}" destId="{39E296B2-5582-432D-AF92-AB3F9B059D5A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D2FA82-BCCD-443D-A0B4-1003D3E54977}" type="doc">
      <dgm:prSet loTypeId="urn:microsoft.com/office/officeart/2005/8/layout/lProcess1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AU"/>
        </a:p>
      </dgm:t>
    </dgm:pt>
    <dgm:pt modelId="{DEA2BBED-6BF4-417C-8B94-AD20F52E0C12}">
      <dgm:prSet phldrT="[Text]"/>
      <dgm:spPr/>
      <dgm:t>
        <a:bodyPr/>
        <a:lstStyle/>
        <a:p>
          <a:r>
            <a:rPr lang="en-AU" b="1"/>
            <a:t>Perform Capital Project Asset Installation</a:t>
          </a:r>
        </a:p>
      </dgm:t>
    </dgm:pt>
    <dgm:pt modelId="{AF8CC010-FCFE-497B-B743-F6E36E3B39E6}" type="parTrans" cxnId="{86990EA3-8FF8-49FD-A0EC-04EB474E9904}">
      <dgm:prSet/>
      <dgm:spPr/>
      <dgm:t>
        <a:bodyPr/>
        <a:lstStyle/>
        <a:p>
          <a:endParaRPr lang="en-AU" b="1"/>
        </a:p>
      </dgm:t>
    </dgm:pt>
    <dgm:pt modelId="{9C51C900-ABC2-414D-8D6E-976B3AFEECBA}" type="sibTrans" cxnId="{86990EA3-8FF8-49FD-A0EC-04EB474E9904}">
      <dgm:prSet/>
      <dgm:spPr/>
      <dgm:t>
        <a:bodyPr/>
        <a:lstStyle/>
        <a:p>
          <a:endParaRPr lang="en-AU" b="1"/>
        </a:p>
      </dgm:t>
    </dgm:pt>
    <dgm:pt modelId="{CB54A12B-7FD5-4551-8239-6E488EA2E665}">
      <dgm:prSet phldrT="[Text]"/>
      <dgm:spPr/>
      <dgm:t>
        <a:bodyPr/>
        <a:lstStyle/>
        <a:p>
          <a:r>
            <a:rPr lang="en-AU" b="1"/>
            <a:t>Handover to O&amp;M</a:t>
          </a:r>
        </a:p>
      </dgm:t>
    </dgm:pt>
    <dgm:pt modelId="{C11189FD-11C8-4016-80EE-9056512F9696}" type="parTrans" cxnId="{D84DE0D6-3C11-464F-89DD-8DE5B452A882}">
      <dgm:prSet/>
      <dgm:spPr/>
      <dgm:t>
        <a:bodyPr/>
        <a:lstStyle/>
        <a:p>
          <a:endParaRPr lang="en-AU" b="1"/>
        </a:p>
      </dgm:t>
    </dgm:pt>
    <dgm:pt modelId="{C58B139D-303F-484F-BC6E-6DDAA6536716}" type="sibTrans" cxnId="{D84DE0D6-3C11-464F-89DD-8DE5B452A882}">
      <dgm:prSet/>
      <dgm:spPr/>
      <dgm:t>
        <a:bodyPr/>
        <a:lstStyle/>
        <a:p>
          <a:endParaRPr lang="en-AU" b="1"/>
        </a:p>
      </dgm:t>
    </dgm:pt>
    <dgm:pt modelId="{42EFB1DB-241B-46F4-A4B3-B010D44DFE7E}">
      <dgm:prSet phldrT="[Text]"/>
      <dgm:spPr/>
      <dgm:t>
        <a:bodyPr/>
        <a:lstStyle/>
        <a:p>
          <a:r>
            <a:rPr lang="en-AU" b="1" dirty="0" err="1"/>
            <a:t>SyncAssetSegmentEvents</a:t>
          </a:r>
          <a:br>
            <a:rPr lang="en-AU" b="1" dirty="0"/>
          </a:br>
          <a:r>
            <a:rPr lang="en-AU" b="1" dirty="0"/>
            <a:t>(Install)</a:t>
          </a:r>
        </a:p>
      </dgm:t>
    </dgm:pt>
    <dgm:pt modelId="{33B8C860-633D-442C-8FA3-59EA4F07B371}" type="parTrans" cxnId="{9D019F90-880E-4B8E-9069-A1CF7FC6A2CB}">
      <dgm:prSet/>
      <dgm:spPr/>
      <dgm:t>
        <a:bodyPr/>
        <a:lstStyle/>
        <a:p>
          <a:endParaRPr lang="en-AU" b="1"/>
        </a:p>
      </dgm:t>
    </dgm:pt>
    <dgm:pt modelId="{718D2087-23A3-4BD2-AE45-58969E4CC66B}" type="sibTrans" cxnId="{9D019F90-880E-4B8E-9069-A1CF7FC6A2CB}">
      <dgm:prSet/>
      <dgm:spPr/>
      <dgm:t>
        <a:bodyPr/>
        <a:lstStyle/>
        <a:p>
          <a:endParaRPr lang="en-AU" b="1"/>
        </a:p>
      </dgm:t>
    </dgm:pt>
    <dgm:pt modelId="{B2161C37-8C33-4FF3-92A9-8F8CAC1F0E4D}">
      <dgm:prSet phldrT="[Text]"/>
      <dgm:spPr/>
      <dgm:t>
        <a:bodyPr/>
        <a:lstStyle/>
        <a:p>
          <a:r>
            <a:rPr lang="en-AU" b="1"/>
            <a:t>Perform CBM</a:t>
          </a:r>
        </a:p>
      </dgm:t>
    </dgm:pt>
    <dgm:pt modelId="{B2DAAF95-C670-4889-966A-94A694A4EA53}" type="parTrans" cxnId="{F95F6BFE-A811-49E0-9B1B-208737B3A08C}">
      <dgm:prSet/>
      <dgm:spPr/>
      <dgm:t>
        <a:bodyPr/>
        <a:lstStyle/>
        <a:p>
          <a:endParaRPr lang="en-AU" b="1"/>
        </a:p>
      </dgm:t>
    </dgm:pt>
    <dgm:pt modelId="{A3CDA66D-1A9C-41A5-A5CE-116DF0146970}" type="sibTrans" cxnId="{F95F6BFE-A811-49E0-9B1B-208737B3A08C}">
      <dgm:prSet/>
      <dgm:spPr/>
      <dgm:t>
        <a:bodyPr/>
        <a:lstStyle/>
        <a:p>
          <a:endParaRPr lang="en-AU" b="1"/>
        </a:p>
      </dgm:t>
    </dgm:pt>
    <dgm:pt modelId="{C1C36B55-98AC-4EC1-8964-5D862B4D3220}">
      <dgm:prSet phldrT="[Text]"/>
      <dgm:spPr/>
      <dgm:t>
        <a:bodyPr/>
        <a:lstStyle/>
        <a:p>
          <a:r>
            <a:rPr lang="en-AU" b="1" err="1"/>
            <a:t>SyncAssets</a:t>
          </a:r>
          <a:endParaRPr lang="en-AU" b="1"/>
        </a:p>
      </dgm:t>
    </dgm:pt>
    <dgm:pt modelId="{D43C8D85-4DAA-488B-9EBB-215B2FDCB967}" type="parTrans" cxnId="{1D77C08B-FDA4-455C-BCB0-1E0338DC6660}">
      <dgm:prSet/>
      <dgm:spPr/>
      <dgm:t>
        <a:bodyPr/>
        <a:lstStyle/>
        <a:p>
          <a:endParaRPr lang="en-AU" b="1"/>
        </a:p>
      </dgm:t>
    </dgm:pt>
    <dgm:pt modelId="{84573C69-A9B9-41F0-9D3B-0593708FB2F1}" type="sibTrans" cxnId="{1D77C08B-FDA4-455C-BCB0-1E0338DC6660}">
      <dgm:prSet/>
      <dgm:spPr/>
      <dgm:t>
        <a:bodyPr/>
        <a:lstStyle/>
        <a:p>
          <a:endParaRPr lang="en-AU" b="1"/>
        </a:p>
      </dgm:t>
    </dgm:pt>
    <dgm:pt modelId="{393B7A65-2631-4CD0-BA45-5593DA1F8BAA}">
      <dgm:prSet phldrT="[Text]"/>
      <dgm:spPr/>
      <dgm:t>
        <a:bodyPr/>
        <a:lstStyle/>
        <a:p>
          <a:r>
            <a:rPr lang="en-AU" b="1" err="1"/>
            <a:t>SyncSegments</a:t>
          </a:r>
          <a:endParaRPr lang="en-AU" b="1"/>
        </a:p>
      </dgm:t>
    </dgm:pt>
    <dgm:pt modelId="{775A557B-BB0E-4D41-8EEF-079A4BA148BD}" type="parTrans" cxnId="{8B46C01D-6730-4B0A-BF3F-64042BF8D2FE}">
      <dgm:prSet/>
      <dgm:spPr/>
      <dgm:t>
        <a:bodyPr/>
        <a:lstStyle/>
        <a:p>
          <a:endParaRPr lang="en-AU" b="1"/>
        </a:p>
      </dgm:t>
    </dgm:pt>
    <dgm:pt modelId="{7348B52F-014E-44C8-A9BB-619AD302DC65}" type="sibTrans" cxnId="{8B46C01D-6730-4B0A-BF3F-64042BF8D2FE}">
      <dgm:prSet/>
      <dgm:spPr/>
      <dgm:t>
        <a:bodyPr/>
        <a:lstStyle/>
        <a:p>
          <a:endParaRPr lang="en-AU" b="1"/>
        </a:p>
      </dgm:t>
    </dgm:pt>
    <dgm:pt modelId="{125EBE2C-3229-4A30-8890-723D7B5733B5}">
      <dgm:prSet phldrT="[Text]"/>
      <dgm:spPr/>
      <dgm:t>
        <a:bodyPr/>
        <a:lstStyle/>
        <a:p>
          <a:r>
            <a:rPr lang="en-AU" b="1" err="1"/>
            <a:t>SyncAssetSegementEvents</a:t>
          </a:r>
          <a:endParaRPr lang="en-AU" b="1"/>
        </a:p>
      </dgm:t>
    </dgm:pt>
    <dgm:pt modelId="{6EA43ABE-BA3D-4BA9-9094-E2A027ADED8E}" type="parTrans" cxnId="{95A1197C-5D39-4901-A836-8DCDC9F8CFC9}">
      <dgm:prSet/>
      <dgm:spPr/>
      <dgm:t>
        <a:bodyPr/>
        <a:lstStyle/>
        <a:p>
          <a:endParaRPr lang="en-AU" b="1"/>
        </a:p>
      </dgm:t>
    </dgm:pt>
    <dgm:pt modelId="{93F60059-CD18-4AA4-81F7-593BA0954CF5}" type="sibTrans" cxnId="{95A1197C-5D39-4901-A836-8DCDC9F8CFC9}">
      <dgm:prSet/>
      <dgm:spPr/>
      <dgm:t>
        <a:bodyPr/>
        <a:lstStyle/>
        <a:p>
          <a:endParaRPr lang="en-AU" b="1"/>
        </a:p>
      </dgm:t>
    </dgm:pt>
    <dgm:pt modelId="{C997727E-54E0-4C17-9E79-E6526DF2D737}">
      <dgm:prSet phldrT="[Text]"/>
      <dgm:spPr/>
      <dgm:t>
        <a:bodyPr/>
        <a:lstStyle/>
        <a:p>
          <a:r>
            <a:rPr lang="en-AU" b="1" err="1"/>
            <a:t>SyncMeasurements</a:t>
          </a:r>
          <a:endParaRPr lang="en-AU" b="1"/>
        </a:p>
      </dgm:t>
    </dgm:pt>
    <dgm:pt modelId="{E267AF89-6134-4E1E-93EB-CC7A22117225}" type="parTrans" cxnId="{5683059F-1204-49E6-A51A-36A9393FAF8A}">
      <dgm:prSet/>
      <dgm:spPr/>
      <dgm:t>
        <a:bodyPr/>
        <a:lstStyle/>
        <a:p>
          <a:endParaRPr lang="en-AU" b="1"/>
        </a:p>
      </dgm:t>
    </dgm:pt>
    <dgm:pt modelId="{07381DE7-5DD5-4DA2-A5CE-E615687D756B}" type="sibTrans" cxnId="{5683059F-1204-49E6-A51A-36A9393FAF8A}">
      <dgm:prSet/>
      <dgm:spPr/>
      <dgm:t>
        <a:bodyPr/>
        <a:lstStyle/>
        <a:p>
          <a:endParaRPr lang="en-AU" b="1"/>
        </a:p>
      </dgm:t>
    </dgm:pt>
    <dgm:pt modelId="{7717057B-9C6A-46E8-BCD1-53B07B068487}">
      <dgm:prSet phldrT="[Text]"/>
      <dgm:spPr/>
      <dgm:t>
        <a:bodyPr/>
        <a:lstStyle/>
        <a:p>
          <a:r>
            <a:rPr lang="en-AU" b="1" dirty="0" err="1"/>
            <a:t>SyncAssessment</a:t>
          </a:r>
          <a:endParaRPr lang="en-AU" b="1" dirty="0"/>
        </a:p>
      </dgm:t>
    </dgm:pt>
    <dgm:pt modelId="{9041FF2D-48AF-41C1-AC78-FB918E4FFDCD}" type="parTrans" cxnId="{82A38B38-4167-4BBF-901F-D28651567582}">
      <dgm:prSet/>
      <dgm:spPr/>
      <dgm:t>
        <a:bodyPr/>
        <a:lstStyle/>
        <a:p>
          <a:endParaRPr lang="en-AU" b="1"/>
        </a:p>
      </dgm:t>
    </dgm:pt>
    <dgm:pt modelId="{8AB60418-EFC4-4824-AE67-83D532DEB459}" type="sibTrans" cxnId="{82A38B38-4167-4BBF-901F-D28651567582}">
      <dgm:prSet/>
      <dgm:spPr/>
      <dgm:t>
        <a:bodyPr/>
        <a:lstStyle/>
        <a:p>
          <a:endParaRPr lang="en-AU" b="1"/>
        </a:p>
      </dgm:t>
    </dgm:pt>
    <dgm:pt modelId="{A7263504-2CB4-4331-91B2-6F179A40DF5B}">
      <dgm:prSet phldrT="[Text]"/>
      <dgm:spPr/>
      <dgm:t>
        <a:bodyPr/>
        <a:lstStyle/>
        <a:p>
          <a:r>
            <a:rPr lang="en-AU" b="1" dirty="0" err="1"/>
            <a:t>ProcessRequestsForWork</a:t>
          </a:r>
          <a:endParaRPr lang="en-AU" b="1" dirty="0"/>
        </a:p>
      </dgm:t>
    </dgm:pt>
    <dgm:pt modelId="{02E8A50E-55ED-4737-BEFC-E589787EEF4F}" type="parTrans" cxnId="{527BCD59-8FF3-45DD-9E71-4B248DC586A1}">
      <dgm:prSet/>
      <dgm:spPr/>
      <dgm:t>
        <a:bodyPr/>
        <a:lstStyle/>
        <a:p>
          <a:endParaRPr lang="en-AU" b="1"/>
        </a:p>
      </dgm:t>
    </dgm:pt>
    <dgm:pt modelId="{8DCC101C-39F2-4951-8963-A449A73FFC4B}" type="sibTrans" cxnId="{527BCD59-8FF3-45DD-9E71-4B248DC586A1}">
      <dgm:prSet/>
      <dgm:spPr/>
      <dgm:t>
        <a:bodyPr/>
        <a:lstStyle/>
        <a:p>
          <a:endParaRPr lang="en-AU" b="1"/>
        </a:p>
      </dgm:t>
    </dgm:pt>
    <dgm:pt modelId="{62FB455F-5366-4A7B-96BA-544AA133F5D8}">
      <dgm:prSet phldrT="[Text]"/>
      <dgm:spPr/>
      <dgm:t>
        <a:bodyPr/>
        <a:lstStyle/>
        <a:p>
          <a:r>
            <a:rPr lang="en-AU" b="1" err="1"/>
            <a:t>GetMeasurements</a:t>
          </a:r>
          <a:endParaRPr lang="en-AU" b="1"/>
        </a:p>
      </dgm:t>
    </dgm:pt>
    <dgm:pt modelId="{D7E8BC0D-603A-475B-9C0C-D07E1C9A8DD7}" type="parTrans" cxnId="{B640A3BD-D2EF-448B-9B0B-63330908214E}">
      <dgm:prSet/>
      <dgm:spPr/>
      <dgm:t>
        <a:bodyPr/>
        <a:lstStyle/>
        <a:p>
          <a:endParaRPr lang="en-AU" b="1"/>
        </a:p>
      </dgm:t>
    </dgm:pt>
    <dgm:pt modelId="{27131B4A-19F1-47E2-B416-DDF5AE506222}" type="sibTrans" cxnId="{B640A3BD-D2EF-448B-9B0B-63330908214E}">
      <dgm:prSet/>
      <dgm:spPr/>
      <dgm:t>
        <a:bodyPr/>
        <a:lstStyle/>
        <a:p>
          <a:endParaRPr lang="en-AU" b="1"/>
        </a:p>
      </dgm:t>
    </dgm:pt>
    <dgm:pt modelId="{2F09B5B1-5AFE-4911-8F44-8F8815115401}">
      <dgm:prSet phldrT="[Text]"/>
      <dgm:spPr/>
      <dgm:t>
        <a:bodyPr/>
        <a:lstStyle/>
        <a:p>
          <a:r>
            <a:rPr lang="en-AU" b="1"/>
            <a:t>Remove &amp; Replace Corrective Maintenance</a:t>
          </a:r>
        </a:p>
      </dgm:t>
    </dgm:pt>
    <dgm:pt modelId="{730155E2-0E26-4DB2-8358-6F206DFF5954}" type="parTrans" cxnId="{01EF6F23-EB32-4EF4-86A5-FDDF0D441584}">
      <dgm:prSet/>
      <dgm:spPr/>
      <dgm:t>
        <a:bodyPr/>
        <a:lstStyle/>
        <a:p>
          <a:endParaRPr lang="en-AU" b="1"/>
        </a:p>
      </dgm:t>
    </dgm:pt>
    <dgm:pt modelId="{24546DFE-ED7A-433F-B961-0BC842496A3B}" type="sibTrans" cxnId="{01EF6F23-EB32-4EF4-86A5-FDDF0D441584}">
      <dgm:prSet/>
      <dgm:spPr/>
      <dgm:t>
        <a:bodyPr/>
        <a:lstStyle/>
        <a:p>
          <a:endParaRPr lang="en-AU" b="1"/>
        </a:p>
      </dgm:t>
    </dgm:pt>
    <dgm:pt modelId="{FDF5D7E4-CB01-4C78-B3C4-98501F87E219}">
      <dgm:prSet phldrT="[Text]"/>
      <dgm:spPr/>
      <dgm:t>
        <a:bodyPr/>
        <a:lstStyle/>
        <a:p>
          <a:r>
            <a:rPr lang="en-AU" b="1" dirty="0"/>
            <a:t>Acknowledge</a:t>
          </a:r>
          <a:br>
            <a:rPr lang="en-AU" b="1" dirty="0"/>
          </a:br>
          <a:r>
            <a:rPr lang="en-AU" b="1" dirty="0" err="1"/>
            <a:t>RequestsForWork</a:t>
          </a:r>
          <a:endParaRPr lang="en-AU" b="1" dirty="0"/>
        </a:p>
      </dgm:t>
    </dgm:pt>
    <dgm:pt modelId="{392D534C-3851-4DEE-B482-CF0BAA145045}" type="parTrans" cxnId="{40573101-FD4A-40E2-AA9E-F656987B2166}">
      <dgm:prSet/>
      <dgm:spPr/>
      <dgm:t>
        <a:bodyPr/>
        <a:lstStyle/>
        <a:p>
          <a:endParaRPr lang="en-AU" b="1"/>
        </a:p>
      </dgm:t>
    </dgm:pt>
    <dgm:pt modelId="{493EC1EB-F888-4501-8D35-B868D948D0FE}" type="sibTrans" cxnId="{40573101-FD4A-40E2-AA9E-F656987B2166}">
      <dgm:prSet/>
      <dgm:spPr/>
      <dgm:t>
        <a:bodyPr/>
        <a:lstStyle/>
        <a:p>
          <a:endParaRPr lang="en-AU" b="1"/>
        </a:p>
      </dgm:t>
    </dgm:pt>
    <dgm:pt modelId="{FFD586A3-56E6-4AE2-880A-E61E3EAA86A6}">
      <dgm:prSet phldrT="[Text]"/>
      <dgm:spPr/>
      <dgm:t>
        <a:bodyPr/>
        <a:lstStyle/>
        <a:p>
          <a:r>
            <a:rPr lang="en-AU" b="1" dirty="0" err="1"/>
            <a:t>SyncWorkOrders</a:t>
          </a:r>
          <a:endParaRPr lang="en-AU" b="1" dirty="0"/>
        </a:p>
      </dgm:t>
    </dgm:pt>
    <dgm:pt modelId="{ECC4408A-0B44-4D2E-93CB-9DEB493F2398}" type="parTrans" cxnId="{00DCFF3A-15ED-4A06-A46D-74EAD5E7195A}">
      <dgm:prSet/>
      <dgm:spPr/>
      <dgm:t>
        <a:bodyPr/>
        <a:lstStyle/>
        <a:p>
          <a:endParaRPr lang="en-AU" b="1"/>
        </a:p>
      </dgm:t>
    </dgm:pt>
    <dgm:pt modelId="{D28724B1-8241-4519-8AC1-A304E428016F}" type="sibTrans" cxnId="{00DCFF3A-15ED-4A06-A46D-74EAD5E7195A}">
      <dgm:prSet/>
      <dgm:spPr/>
      <dgm:t>
        <a:bodyPr/>
        <a:lstStyle/>
        <a:p>
          <a:endParaRPr lang="en-AU" b="1"/>
        </a:p>
      </dgm:t>
    </dgm:pt>
    <dgm:pt modelId="{7453CC83-C7E8-4088-8863-70B8958396A3}">
      <dgm:prSet phldrT="[Text]"/>
      <dgm:spPr/>
      <dgm:t>
        <a:bodyPr/>
        <a:lstStyle/>
        <a:p>
          <a:r>
            <a:rPr lang="en-AU" b="1" dirty="0" err="1"/>
            <a:t>SyncAssetSegmentEvents</a:t>
          </a:r>
          <a:r>
            <a:rPr lang="en-AU" b="1" dirty="0"/>
            <a:t> (Remove)</a:t>
          </a:r>
        </a:p>
      </dgm:t>
    </dgm:pt>
    <dgm:pt modelId="{5441461B-327F-4DC4-8908-2A7C2AF0AAA3}" type="parTrans" cxnId="{C1347A3D-989C-4969-A57E-7125E82F16EA}">
      <dgm:prSet/>
      <dgm:spPr/>
      <dgm:t>
        <a:bodyPr/>
        <a:lstStyle/>
        <a:p>
          <a:endParaRPr lang="en-AU" b="1"/>
        </a:p>
      </dgm:t>
    </dgm:pt>
    <dgm:pt modelId="{C145EC0C-3ED9-41BC-8E90-659466963682}" type="sibTrans" cxnId="{C1347A3D-989C-4969-A57E-7125E82F16EA}">
      <dgm:prSet/>
      <dgm:spPr/>
      <dgm:t>
        <a:bodyPr/>
        <a:lstStyle/>
        <a:p>
          <a:endParaRPr lang="en-AU" b="1"/>
        </a:p>
      </dgm:t>
    </dgm:pt>
    <dgm:pt modelId="{815CF9E8-8C75-49CD-A670-08E3D7A6CC19}">
      <dgm:prSet phldrT="[Text]"/>
      <dgm:spPr/>
      <dgm:t>
        <a:bodyPr/>
        <a:lstStyle/>
        <a:p>
          <a:r>
            <a:rPr lang="en-AU" b="1" dirty="0" err="1"/>
            <a:t>SyncAssetSegmentEvents</a:t>
          </a:r>
          <a:r>
            <a:rPr lang="en-AU" b="1" dirty="0"/>
            <a:t> (Install)</a:t>
          </a:r>
        </a:p>
      </dgm:t>
    </dgm:pt>
    <dgm:pt modelId="{1C1CF61E-43F1-4166-9BA4-8E6C560828C8}" type="parTrans" cxnId="{141F799A-7993-40AC-ABBC-97787A073F3E}">
      <dgm:prSet/>
      <dgm:spPr/>
      <dgm:t>
        <a:bodyPr/>
        <a:lstStyle/>
        <a:p>
          <a:endParaRPr lang="en-AU" b="1"/>
        </a:p>
      </dgm:t>
    </dgm:pt>
    <dgm:pt modelId="{5DE340F8-6F9A-452E-A6F2-4AE0546AED9D}" type="sibTrans" cxnId="{141F799A-7993-40AC-ABBC-97787A073F3E}">
      <dgm:prSet/>
      <dgm:spPr/>
      <dgm:t>
        <a:bodyPr/>
        <a:lstStyle/>
        <a:p>
          <a:endParaRPr lang="en-AU" b="1"/>
        </a:p>
      </dgm:t>
    </dgm:pt>
    <dgm:pt modelId="{DEC5F500-2E13-4480-B963-4839A963CC93}">
      <dgm:prSet phldrT="[Text]"/>
      <dgm:spPr/>
      <dgm:t>
        <a:bodyPr/>
        <a:lstStyle/>
        <a:p>
          <a:r>
            <a:rPr lang="en-AU" b="1" dirty="0" err="1"/>
            <a:t>SyncWorkOrders</a:t>
          </a:r>
          <a:endParaRPr lang="en-AU" b="1" dirty="0"/>
        </a:p>
      </dgm:t>
    </dgm:pt>
    <dgm:pt modelId="{1332A5FB-773C-4A04-9199-D82F6E67953E}" type="parTrans" cxnId="{4DDD5F99-4B5E-4EC6-A015-886D07F1B8E5}">
      <dgm:prSet/>
      <dgm:spPr/>
      <dgm:t>
        <a:bodyPr/>
        <a:lstStyle/>
        <a:p>
          <a:endParaRPr lang="en-AU" b="1"/>
        </a:p>
      </dgm:t>
    </dgm:pt>
    <dgm:pt modelId="{C7B51D53-58F6-4FCA-A74D-9A23E148F5CC}" type="sibTrans" cxnId="{4DDD5F99-4B5E-4EC6-A015-886D07F1B8E5}">
      <dgm:prSet/>
      <dgm:spPr/>
      <dgm:t>
        <a:bodyPr/>
        <a:lstStyle/>
        <a:p>
          <a:endParaRPr lang="en-AU" b="1"/>
        </a:p>
      </dgm:t>
    </dgm:pt>
    <dgm:pt modelId="{DF4FD237-B812-44A2-A93A-B163523BB934}">
      <dgm:prSet phldrT="[Text]"/>
      <dgm:spPr/>
      <dgm:t>
        <a:bodyPr/>
        <a:lstStyle/>
        <a:p>
          <a:r>
            <a:rPr lang="en-AU" b="1" err="1"/>
            <a:t>SyncAssets</a:t>
          </a:r>
          <a:endParaRPr lang="en-AU" b="1"/>
        </a:p>
      </dgm:t>
    </dgm:pt>
    <dgm:pt modelId="{4D3B79CD-D651-4079-BA98-3E6244E304DE}" type="parTrans" cxnId="{63B41DC1-CCC5-4C5F-93ED-007993C6A257}">
      <dgm:prSet/>
      <dgm:spPr/>
      <dgm:t>
        <a:bodyPr/>
        <a:lstStyle/>
        <a:p>
          <a:endParaRPr lang="en-AU" b="1"/>
        </a:p>
      </dgm:t>
    </dgm:pt>
    <dgm:pt modelId="{E9833E06-B5FE-4F8F-A618-622D35C90FCC}" type="sibTrans" cxnId="{63B41DC1-CCC5-4C5F-93ED-007993C6A257}">
      <dgm:prSet/>
      <dgm:spPr/>
      <dgm:t>
        <a:bodyPr/>
        <a:lstStyle/>
        <a:p>
          <a:endParaRPr lang="en-AU" b="1"/>
        </a:p>
      </dgm:t>
    </dgm:pt>
    <dgm:pt modelId="{0A413DCD-CF38-43E5-9259-ECC2B9F57A99}">
      <dgm:prSet phldrT="[Text]"/>
      <dgm:spPr/>
      <dgm:t>
        <a:bodyPr/>
        <a:lstStyle/>
        <a:p>
          <a:r>
            <a:rPr lang="en-AU" b="1" dirty="0" err="1"/>
            <a:t>SyncAdvisories</a:t>
          </a:r>
          <a:endParaRPr lang="en-AU" b="1" dirty="0"/>
        </a:p>
      </dgm:t>
    </dgm:pt>
    <dgm:pt modelId="{89AA4235-0E06-4CEE-B114-390E4ECA3CB3}" type="parTrans" cxnId="{A930A68D-DF7B-4871-9219-B7265C67B033}">
      <dgm:prSet/>
      <dgm:spPr/>
      <dgm:t>
        <a:bodyPr/>
        <a:lstStyle/>
        <a:p>
          <a:endParaRPr lang="en-AU" b="1"/>
        </a:p>
      </dgm:t>
    </dgm:pt>
    <dgm:pt modelId="{BBAEF028-33C4-4E32-B995-E8DF35FEAA6F}" type="sibTrans" cxnId="{A930A68D-DF7B-4871-9219-B7265C67B033}">
      <dgm:prSet/>
      <dgm:spPr/>
      <dgm:t>
        <a:bodyPr/>
        <a:lstStyle/>
        <a:p>
          <a:endParaRPr lang="en-AU" b="1"/>
        </a:p>
      </dgm:t>
    </dgm:pt>
    <dgm:pt modelId="{5A4319DB-378F-4372-A3A3-A5D169611A8C}">
      <dgm:prSet phldrT="[Text]"/>
      <dgm:spPr/>
      <dgm:t>
        <a:bodyPr/>
        <a:lstStyle/>
        <a:p>
          <a:r>
            <a:rPr lang="en-AU" b="1"/>
            <a:t>Brownfield RFI</a:t>
          </a:r>
        </a:p>
      </dgm:t>
    </dgm:pt>
    <dgm:pt modelId="{D3BD1AAB-9880-42E5-9109-D93F6AB059E2}" type="parTrans" cxnId="{F4D63B7E-D417-4F35-94A5-99694E601CE4}">
      <dgm:prSet/>
      <dgm:spPr/>
      <dgm:t>
        <a:bodyPr/>
        <a:lstStyle/>
        <a:p>
          <a:endParaRPr lang="en-AU" b="1"/>
        </a:p>
      </dgm:t>
    </dgm:pt>
    <dgm:pt modelId="{B313323F-97A7-497A-8424-D51A13522ACC}" type="sibTrans" cxnId="{F4D63B7E-D417-4F35-94A5-99694E601CE4}">
      <dgm:prSet/>
      <dgm:spPr/>
      <dgm:t>
        <a:bodyPr/>
        <a:lstStyle/>
        <a:p>
          <a:endParaRPr lang="en-AU" b="1"/>
        </a:p>
      </dgm:t>
    </dgm:pt>
    <dgm:pt modelId="{CDF35C86-EE36-4ADC-96BF-A49DFD5FF6E8}">
      <dgm:prSet phldrT="[Text]"/>
      <dgm:spPr/>
      <dgm:t>
        <a:bodyPr/>
        <a:lstStyle/>
        <a:p>
          <a:r>
            <a:rPr lang="en-AU" b="1" err="1"/>
            <a:t>ProcessAssetModel</a:t>
          </a:r>
          <a:r>
            <a:rPr lang="en-AU" b="1"/>
            <a:t> Requests</a:t>
          </a:r>
        </a:p>
      </dgm:t>
    </dgm:pt>
    <dgm:pt modelId="{3FE72E6B-65DE-4506-B539-B68187CD91B6}" type="parTrans" cxnId="{16AD211D-4AAC-40FF-99B5-3CCAAD511C1B}">
      <dgm:prSet/>
      <dgm:spPr/>
      <dgm:t>
        <a:bodyPr/>
        <a:lstStyle/>
        <a:p>
          <a:endParaRPr lang="en-AU" b="1"/>
        </a:p>
      </dgm:t>
    </dgm:pt>
    <dgm:pt modelId="{1AAE2A1C-8E02-44C3-A510-522E829EE5EA}" type="sibTrans" cxnId="{16AD211D-4AAC-40FF-99B5-3CCAAD511C1B}">
      <dgm:prSet/>
      <dgm:spPr/>
      <dgm:t>
        <a:bodyPr/>
        <a:lstStyle/>
        <a:p>
          <a:endParaRPr lang="en-AU" b="1"/>
        </a:p>
      </dgm:t>
    </dgm:pt>
    <dgm:pt modelId="{A8CC5F40-06A6-44AB-A830-BA899B5161D2}">
      <dgm:prSet phldrT="[Text]"/>
      <dgm:spPr/>
      <dgm:t>
        <a:bodyPr/>
        <a:lstStyle/>
        <a:p>
          <a:r>
            <a:rPr lang="en-AU" b="1" err="1"/>
            <a:t>ConfirmBOD</a:t>
          </a:r>
          <a:br>
            <a:rPr lang="en-AU" b="1"/>
          </a:br>
          <a:r>
            <a:rPr lang="en-AU" b="1"/>
            <a:t>(Received successfully)</a:t>
          </a:r>
        </a:p>
      </dgm:t>
    </dgm:pt>
    <dgm:pt modelId="{40BF8085-0D07-44F3-B111-C4AB6CB7D704}" type="parTrans" cxnId="{68FF25AA-BBC5-4E7D-90C6-49E311357BE0}">
      <dgm:prSet/>
      <dgm:spPr/>
      <dgm:t>
        <a:bodyPr/>
        <a:lstStyle/>
        <a:p>
          <a:endParaRPr lang="en-AU" b="1"/>
        </a:p>
      </dgm:t>
    </dgm:pt>
    <dgm:pt modelId="{2CE0D4FC-76D6-44DD-B929-1AA2B4D1BE21}" type="sibTrans" cxnId="{68FF25AA-BBC5-4E7D-90C6-49E311357BE0}">
      <dgm:prSet/>
      <dgm:spPr/>
      <dgm:t>
        <a:bodyPr/>
        <a:lstStyle/>
        <a:p>
          <a:endParaRPr lang="en-AU" b="1"/>
        </a:p>
      </dgm:t>
    </dgm:pt>
    <dgm:pt modelId="{1E713D53-8998-4128-85CA-D8035646873A}">
      <dgm:prSet phldrT="[Text]"/>
      <dgm:spPr/>
      <dgm:t>
        <a:bodyPr/>
        <a:lstStyle/>
        <a:p>
          <a:r>
            <a:rPr lang="en-AU" b="1" err="1"/>
            <a:t>AcknowledgeAsset</a:t>
          </a:r>
          <a:br>
            <a:rPr lang="en-AU" b="1"/>
          </a:br>
          <a:r>
            <a:rPr lang="en-AU" b="1" err="1"/>
            <a:t>ModelRequests</a:t>
          </a:r>
          <a:endParaRPr lang="en-AU" b="1"/>
        </a:p>
      </dgm:t>
    </dgm:pt>
    <dgm:pt modelId="{70847B9D-5F03-44F8-9A27-11813B5A83E9}" type="parTrans" cxnId="{F1D22626-71E3-4002-8BAE-EFBA1EE42ADC}">
      <dgm:prSet/>
      <dgm:spPr/>
      <dgm:t>
        <a:bodyPr/>
        <a:lstStyle/>
        <a:p>
          <a:endParaRPr lang="en-AU" b="1"/>
        </a:p>
      </dgm:t>
    </dgm:pt>
    <dgm:pt modelId="{F1D04588-4F2E-43CC-AF8E-60AE4665BEC5}" type="sibTrans" cxnId="{F1D22626-71E3-4002-8BAE-EFBA1EE42ADC}">
      <dgm:prSet/>
      <dgm:spPr/>
      <dgm:t>
        <a:bodyPr/>
        <a:lstStyle/>
        <a:p>
          <a:endParaRPr lang="en-AU" b="1"/>
        </a:p>
      </dgm:t>
    </dgm:pt>
    <dgm:pt modelId="{F880F83D-C880-439E-B2C2-0C6D6B740CE7}">
      <dgm:prSet phldrT="[Text]"/>
      <dgm:spPr/>
      <dgm:t>
        <a:bodyPr/>
        <a:lstStyle/>
        <a:p>
          <a:r>
            <a:rPr lang="en-AU" b="1"/>
            <a:t>Brownfield RFI Response</a:t>
          </a:r>
        </a:p>
      </dgm:t>
    </dgm:pt>
    <dgm:pt modelId="{91DB04B3-0925-4764-B09E-7B5AB7BCC264}" type="parTrans" cxnId="{207EAD9D-670E-4C8C-BB00-DF12E9174F86}">
      <dgm:prSet/>
      <dgm:spPr/>
      <dgm:t>
        <a:bodyPr/>
        <a:lstStyle/>
        <a:p>
          <a:endParaRPr lang="en-AU" b="1"/>
        </a:p>
      </dgm:t>
    </dgm:pt>
    <dgm:pt modelId="{5E94F008-A0AF-4E0E-8462-EDBFC340E0E9}" type="sibTrans" cxnId="{207EAD9D-670E-4C8C-BB00-DF12E9174F86}">
      <dgm:prSet/>
      <dgm:spPr/>
      <dgm:t>
        <a:bodyPr/>
        <a:lstStyle/>
        <a:p>
          <a:endParaRPr lang="en-AU" b="1"/>
        </a:p>
      </dgm:t>
    </dgm:pt>
    <dgm:pt modelId="{E2CF39C5-847A-430A-921D-65D05ADF00FB}">
      <dgm:prSet phldrT="[Text]"/>
      <dgm:spPr/>
      <dgm:t>
        <a:bodyPr/>
        <a:lstStyle/>
        <a:p>
          <a:r>
            <a:rPr lang="en-AU" b="1" err="1"/>
            <a:t>GetModelDatasheet</a:t>
          </a:r>
          <a:r>
            <a:rPr lang="en-AU" b="1"/>
            <a:t> Definitions</a:t>
          </a:r>
        </a:p>
      </dgm:t>
    </dgm:pt>
    <dgm:pt modelId="{F0F9C87F-B219-4424-8F77-7198A762A5D0}" type="parTrans" cxnId="{BA887EB6-BC84-4144-A30F-91BFCADA147D}">
      <dgm:prSet/>
      <dgm:spPr/>
      <dgm:t>
        <a:bodyPr/>
        <a:lstStyle/>
        <a:p>
          <a:endParaRPr lang="en-AU"/>
        </a:p>
      </dgm:t>
    </dgm:pt>
    <dgm:pt modelId="{19ACC98D-04AF-4E38-A48B-7444EC619F01}" type="sibTrans" cxnId="{BA887EB6-BC84-4144-A30F-91BFCADA147D}">
      <dgm:prSet/>
      <dgm:spPr/>
      <dgm:t>
        <a:bodyPr/>
        <a:lstStyle/>
        <a:p>
          <a:endParaRPr lang="en-AU"/>
        </a:p>
      </dgm:t>
    </dgm:pt>
    <dgm:pt modelId="{23F42ED2-CC89-4C25-A6AC-4FC4A2CEC1D8}">
      <dgm:prSet phldrT="[Text]"/>
      <dgm:spPr/>
      <dgm:t>
        <a:bodyPr/>
        <a:lstStyle/>
        <a:p>
          <a:r>
            <a:rPr lang="en-AU" b="1" dirty="0">
              <a:sym typeface="Wingdings" panose="05000000000000000000" pitchFamily="2" charset="2"/>
            </a:rPr>
            <a:t></a:t>
          </a:r>
          <a:endParaRPr lang="en-AU" b="1" dirty="0"/>
        </a:p>
      </dgm:t>
    </dgm:pt>
    <dgm:pt modelId="{79CC9C33-E678-4F75-988B-DBE8A73786C7}" type="parTrans" cxnId="{04503334-AE7F-4254-96A6-2C69D9363B4C}">
      <dgm:prSet/>
      <dgm:spPr/>
      <dgm:t>
        <a:bodyPr/>
        <a:lstStyle/>
        <a:p>
          <a:endParaRPr lang="en-AU"/>
        </a:p>
      </dgm:t>
    </dgm:pt>
    <dgm:pt modelId="{1DA8F52D-719A-4349-B7D4-87A94940286B}" type="sibTrans" cxnId="{04503334-AE7F-4254-96A6-2C69D9363B4C}">
      <dgm:prSet/>
      <dgm:spPr/>
      <dgm:t>
        <a:bodyPr/>
        <a:lstStyle/>
        <a:p>
          <a:endParaRPr lang="en-AU"/>
        </a:p>
      </dgm:t>
    </dgm:pt>
    <dgm:pt modelId="{DBDC824C-39BC-4560-ADD4-3470440C5BB5}">
      <dgm:prSet phldrT="[Text]"/>
      <dgm:spPr/>
      <dgm:t>
        <a:bodyPr/>
        <a:lstStyle/>
        <a:p>
          <a:r>
            <a:rPr lang="en-AU" b="1" err="1"/>
            <a:t>ShowModelDatasheet</a:t>
          </a:r>
          <a:r>
            <a:rPr lang="en-AU" b="1"/>
            <a:t> Definitions</a:t>
          </a:r>
        </a:p>
      </dgm:t>
    </dgm:pt>
    <dgm:pt modelId="{A9FD9243-9F53-4B47-A521-E2890D0042C7}" type="parTrans" cxnId="{6C490184-CEA4-4F83-B66E-AD881274FCBC}">
      <dgm:prSet/>
      <dgm:spPr/>
      <dgm:t>
        <a:bodyPr/>
        <a:lstStyle/>
        <a:p>
          <a:endParaRPr lang="en-AU"/>
        </a:p>
      </dgm:t>
    </dgm:pt>
    <dgm:pt modelId="{1723F249-1002-412B-8424-5EC69BA09956}" type="sibTrans" cxnId="{6C490184-CEA4-4F83-B66E-AD881274FCBC}">
      <dgm:prSet/>
      <dgm:spPr/>
      <dgm:t>
        <a:bodyPr/>
        <a:lstStyle/>
        <a:p>
          <a:endParaRPr lang="en-AU"/>
        </a:p>
      </dgm:t>
    </dgm:pt>
    <dgm:pt modelId="{BB8559AE-69A9-44BF-A7E2-E1C236927450}">
      <dgm:prSet phldrT="[Text]"/>
      <dgm:spPr/>
      <dgm:t>
        <a:bodyPr/>
        <a:lstStyle/>
        <a:p>
          <a:r>
            <a:rPr lang="en-AU" b="1">
              <a:sym typeface="Wingdings" panose="05000000000000000000" pitchFamily="2" charset="2"/>
            </a:rPr>
            <a:t></a:t>
          </a:r>
          <a:endParaRPr lang="en-AU" b="1"/>
        </a:p>
      </dgm:t>
    </dgm:pt>
    <dgm:pt modelId="{01F41E69-0333-4D9C-AFF7-CA7B75D80468}" type="parTrans" cxnId="{45D9202B-60CF-4667-A9A7-476F3D0249A8}">
      <dgm:prSet/>
      <dgm:spPr/>
      <dgm:t>
        <a:bodyPr/>
        <a:lstStyle/>
        <a:p>
          <a:endParaRPr lang="en-AU"/>
        </a:p>
      </dgm:t>
    </dgm:pt>
    <dgm:pt modelId="{FF08D3A5-9B6C-4A37-A791-B77FCD9A7896}" type="sibTrans" cxnId="{45D9202B-60CF-4667-A9A7-476F3D0249A8}">
      <dgm:prSet/>
      <dgm:spPr/>
      <dgm:t>
        <a:bodyPr/>
        <a:lstStyle/>
        <a:p>
          <a:endParaRPr lang="en-AU"/>
        </a:p>
      </dgm:t>
    </dgm:pt>
    <dgm:pt modelId="{F2969073-CD5D-4F39-8A78-C1B8F674139B}" type="pres">
      <dgm:prSet presAssocID="{F7D2FA82-BCCD-443D-A0B4-1003D3E54977}" presName="Name0" presStyleCnt="0">
        <dgm:presLayoutVars>
          <dgm:dir/>
          <dgm:animLvl val="lvl"/>
          <dgm:resizeHandles val="exact"/>
        </dgm:presLayoutVars>
      </dgm:prSet>
      <dgm:spPr/>
    </dgm:pt>
    <dgm:pt modelId="{DED58BBB-72DC-4DFA-8D43-757225ADD29F}" type="pres">
      <dgm:prSet presAssocID="{DEA2BBED-6BF4-417C-8B94-AD20F52E0C12}" presName="vertFlow" presStyleCnt="0"/>
      <dgm:spPr/>
    </dgm:pt>
    <dgm:pt modelId="{E54E626F-A109-4CD7-BD8F-9EC3B8832CA9}" type="pres">
      <dgm:prSet presAssocID="{DEA2BBED-6BF4-417C-8B94-AD20F52E0C12}" presName="header" presStyleLbl="node1" presStyleIdx="0" presStyleCnt="6"/>
      <dgm:spPr/>
    </dgm:pt>
    <dgm:pt modelId="{E9BB56BA-954E-40C8-8AC5-7A9471B801A5}" type="pres">
      <dgm:prSet presAssocID="{4D3B79CD-D651-4079-BA98-3E6244E304DE}" presName="parTrans" presStyleLbl="sibTrans2D1" presStyleIdx="0" presStyleCnt="22"/>
      <dgm:spPr/>
    </dgm:pt>
    <dgm:pt modelId="{1A30BCAB-F59C-497E-99EF-840F4107A962}" type="pres">
      <dgm:prSet presAssocID="{DF4FD237-B812-44A2-A93A-B163523BB934}" presName="child" presStyleLbl="alignAccFollowNode1" presStyleIdx="0" presStyleCnt="22">
        <dgm:presLayoutVars>
          <dgm:chMax val="0"/>
          <dgm:bulletEnabled val="1"/>
        </dgm:presLayoutVars>
      </dgm:prSet>
      <dgm:spPr/>
    </dgm:pt>
    <dgm:pt modelId="{68AAA513-0144-4867-B747-D782427C69BE}" type="pres">
      <dgm:prSet presAssocID="{E9833E06-B5FE-4F8F-A618-622D35C90FCC}" presName="sibTrans" presStyleLbl="sibTrans2D1" presStyleIdx="1" presStyleCnt="22"/>
      <dgm:spPr/>
    </dgm:pt>
    <dgm:pt modelId="{81A1BE37-F890-46D7-81C8-67702E0EA61A}" type="pres">
      <dgm:prSet presAssocID="{42EFB1DB-241B-46F4-A4B3-B010D44DFE7E}" presName="child" presStyleLbl="alignAccFollowNode1" presStyleIdx="1" presStyleCnt="22">
        <dgm:presLayoutVars>
          <dgm:chMax val="0"/>
          <dgm:bulletEnabled val="1"/>
        </dgm:presLayoutVars>
      </dgm:prSet>
      <dgm:spPr/>
    </dgm:pt>
    <dgm:pt modelId="{1F14D9B3-ABE4-445C-ACAF-023F13A4B541}" type="pres">
      <dgm:prSet presAssocID="{DEA2BBED-6BF4-417C-8B94-AD20F52E0C12}" presName="hSp" presStyleCnt="0"/>
      <dgm:spPr/>
    </dgm:pt>
    <dgm:pt modelId="{025F76D9-0D5D-4381-A9B8-4004072F768E}" type="pres">
      <dgm:prSet presAssocID="{CB54A12B-7FD5-4551-8239-6E488EA2E665}" presName="vertFlow" presStyleCnt="0"/>
      <dgm:spPr/>
    </dgm:pt>
    <dgm:pt modelId="{32A7D291-A262-4B1D-B5DF-AF19453DEFC9}" type="pres">
      <dgm:prSet presAssocID="{CB54A12B-7FD5-4551-8239-6E488EA2E665}" presName="header" presStyleLbl="node1" presStyleIdx="1" presStyleCnt="6"/>
      <dgm:spPr/>
    </dgm:pt>
    <dgm:pt modelId="{19FA3F79-4D7B-44E3-82B7-9423285FA5D7}" type="pres">
      <dgm:prSet presAssocID="{775A557B-BB0E-4D41-8EEF-079A4BA148BD}" presName="parTrans" presStyleLbl="sibTrans2D1" presStyleIdx="2" presStyleCnt="22"/>
      <dgm:spPr/>
    </dgm:pt>
    <dgm:pt modelId="{28113CB6-01A8-433F-B769-14205DE69D8B}" type="pres">
      <dgm:prSet presAssocID="{393B7A65-2631-4CD0-BA45-5593DA1F8BAA}" presName="child" presStyleLbl="alignAccFollowNode1" presStyleIdx="2" presStyleCnt="22">
        <dgm:presLayoutVars>
          <dgm:chMax val="0"/>
          <dgm:bulletEnabled val="1"/>
        </dgm:presLayoutVars>
      </dgm:prSet>
      <dgm:spPr/>
    </dgm:pt>
    <dgm:pt modelId="{A4428B6A-B86C-4564-9411-3ED60ABCA7B6}" type="pres">
      <dgm:prSet presAssocID="{7348B52F-014E-44C8-A9BB-619AD302DC65}" presName="sibTrans" presStyleLbl="sibTrans2D1" presStyleIdx="3" presStyleCnt="22"/>
      <dgm:spPr/>
    </dgm:pt>
    <dgm:pt modelId="{CC863315-8557-4B97-B576-EC1E151547B6}" type="pres">
      <dgm:prSet presAssocID="{C1C36B55-98AC-4EC1-8964-5D862B4D3220}" presName="child" presStyleLbl="alignAccFollowNode1" presStyleIdx="3" presStyleCnt="22">
        <dgm:presLayoutVars>
          <dgm:chMax val="0"/>
          <dgm:bulletEnabled val="1"/>
        </dgm:presLayoutVars>
      </dgm:prSet>
      <dgm:spPr/>
    </dgm:pt>
    <dgm:pt modelId="{875E18E2-D9A1-479D-9071-5A13967702AF}" type="pres">
      <dgm:prSet presAssocID="{84573C69-A9B9-41F0-9D3B-0593708FB2F1}" presName="sibTrans" presStyleLbl="sibTrans2D1" presStyleIdx="4" presStyleCnt="22"/>
      <dgm:spPr/>
    </dgm:pt>
    <dgm:pt modelId="{BB1648EB-FF25-49F7-B6B7-CF8EC1BDB40D}" type="pres">
      <dgm:prSet presAssocID="{125EBE2C-3229-4A30-8890-723D7B5733B5}" presName="child" presStyleLbl="alignAccFollowNode1" presStyleIdx="4" presStyleCnt="22">
        <dgm:presLayoutVars>
          <dgm:chMax val="0"/>
          <dgm:bulletEnabled val="1"/>
        </dgm:presLayoutVars>
      </dgm:prSet>
      <dgm:spPr/>
    </dgm:pt>
    <dgm:pt modelId="{5874733D-9878-40E9-AD98-1414C26C2441}" type="pres">
      <dgm:prSet presAssocID="{CB54A12B-7FD5-4551-8239-6E488EA2E665}" presName="hSp" presStyleCnt="0"/>
      <dgm:spPr/>
    </dgm:pt>
    <dgm:pt modelId="{CD6ABCFE-2C67-4ECC-9FA8-B935666B34E8}" type="pres">
      <dgm:prSet presAssocID="{B2161C37-8C33-4FF3-92A9-8F8CAC1F0E4D}" presName="vertFlow" presStyleCnt="0"/>
      <dgm:spPr/>
    </dgm:pt>
    <dgm:pt modelId="{A176231D-5C95-4AA0-97D1-144F8A856DFD}" type="pres">
      <dgm:prSet presAssocID="{B2161C37-8C33-4FF3-92A9-8F8CAC1F0E4D}" presName="header" presStyleLbl="node1" presStyleIdx="2" presStyleCnt="6"/>
      <dgm:spPr/>
    </dgm:pt>
    <dgm:pt modelId="{EFC15A86-D132-4755-A9BE-4C2BAE1EA345}" type="pres">
      <dgm:prSet presAssocID="{E267AF89-6134-4E1E-93EB-CC7A22117225}" presName="parTrans" presStyleLbl="sibTrans2D1" presStyleIdx="5" presStyleCnt="22"/>
      <dgm:spPr/>
    </dgm:pt>
    <dgm:pt modelId="{F23DF0ED-9C74-4700-912E-0B0D17CD4858}" type="pres">
      <dgm:prSet presAssocID="{C997727E-54E0-4C17-9E79-E6526DF2D737}" presName="child" presStyleLbl="alignAccFollowNode1" presStyleIdx="5" presStyleCnt="22">
        <dgm:presLayoutVars>
          <dgm:chMax val="0"/>
          <dgm:bulletEnabled val="1"/>
        </dgm:presLayoutVars>
      </dgm:prSet>
      <dgm:spPr/>
    </dgm:pt>
    <dgm:pt modelId="{276D22BD-1B63-49EA-A6A7-FC6C6818868A}" type="pres">
      <dgm:prSet presAssocID="{07381DE7-5DD5-4DA2-A5CE-E615687D756B}" presName="sibTrans" presStyleLbl="sibTrans2D1" presStyleIdx="6" presStyleCnt="22"/>
      <dgm:spPr/>
    </dgm:pt>
    <dgm:pt modelId="{6459321D-DE9D-4C95-B384-04595E49E8DB}" type="pres">
      <dgm:prSet presAssocID="{62FB455F-5366-4A7B-96BA-544AA133F5D8}" presName="child" presStyleLbl="alignAccFollowNode1" presStyleIdx="6" presStyleCnt="22">
        <dgm:presLayoutVars>
          <dgm:chMax val="0"/>
          <dgm:bulletEnabled val="1"/>
        </dgm:presLayoutVars>
      </dgm:prSet>
      <dgm:spPr/>
    </dgm:pt>
    <dgm:pt modelId="{BED27968-6EBF-41B3-A1F3-07363969D1A3}" type="pres">
      <dgm:prSet presAssocID="{27131B4A-19F1-47E2-B416-DDF5AE506222}" presName="sibTrans" presStyleLbl="sibTrans2D1" presStyleIdx="7" presStyleCnt="22"/>
      <dgm:spPr/>
    </dgm:pt>
    <dgm:pt modelId="{7F9EC230-592E-4138-B332-9876B50649A2}" type="pres">
      <dgm:prSet presAssocID="{7717057B-9C6A-46E8-BCD1-53B07B068487}" presName="child" presStyleLbl="alignAccFollowNode1" presStyleIdx="7" presStyleCnt="22">
        <dgm:presLayoutVars>
          <dgm:chMax val="0"/>
          <dgm:bulletEnabled val="1"/>
        </dgm:presLayoutVars>
      </dgm:prSet>
      <dgm:spPr/>
    </dgm:pt>
    <dgm:pt modelId="{B836642A-2C2C-4955-B863-447801C6F0CA}" type="pres">
      <dgm:prSet presAssocID="{8AB60418-EFC4-4824-AE67-83D532DEB459}" presName="sibTrans" presStyleLbl="sibTrans2D1" presStyleIdx="8" presStyleCnt="22"/>
      <dgm:spPr/>
    </dgm:pt>
    <dgm:pt modelId="{8578A3D2-6565-46D7-B9DF-1D0B3E424F70}" type="pres">
      <dgm:prSet presAssocID="{0A413DCD-CF38-43E5-9259-ECC2B9F57A99}" presName="child" presStyleLbl="alignAccFollowNode1" presStyleIdx="8" presStyleCnt="22">
        <dgm:presLayoutVars>
          <dgm:chMax val="0"/>
          <dgm:bulletEnabled val="1"/>
        </dgm:presLayoutVars>
      </dgm:prSet>
      <dgm:spPr/>
    </dgm:pt>
    <dgm:pt modelId="{45E993FC-561C-40E4-8BC9-D11B9257D85B}" type="pres">
      <dgm:prSet presAssocID="{BBAEF028-33C4-4E32-B995-E8DF35FEAA6F}" presName="sibTrans" presStyleLbl="sibTrans2D1" presStyleIdx="9" presStyleCnt="22"/>
      <dgm:spPr/>
    </dgm:pt>
    <dgm:pt modelId="{6AA315A6-28A4-4D5F-9194-70D43B4245DE}" type="pres">
      <dgm:prSet presAssocID="{A7263504-2CB4-4331-91B2-6F179A40DF5B}" presName="child" presStyleLbl="alignAccFollowNode1" presStyleIdx="9" presStyleCnt="22">
        <dgm:presLayoutVars>
          <dgm:chMax val="0"/>
          <dgm:bulletEnabled val="1"/>
        </dgm:presLayoutVars>
      </dgm:prSet>
      <dgm:spPr/>
    </dgm:pt>
    <dgm:pt modelId="{3B022D26-7237-4ECF-AA69-C2DA97F71832}" type="pres">
      <dgm:prSet presAssocID="{B2161C37-8C33-4FF3-92A9-8F8CAC1F0E4D}" presName="hSp" presStyleCnt="0"/>
      <dgm:spPr/>
    </dgm:pt>
    <dgm:pt modelId="{671491C1-66E8-4119-82C9-871EFB51DC07}" type="pres">
      <dgm:prSet presAssocID="{2F09B5B1-5AFE-4911-8F44-8F8815115401}" presName="vertFlow" presStyleCnt="0"/>
      <dgm:spPr/>
    </dgm:pt>
    <dgm:pt modelId="{BE0C1231-2BE4-4EFA-9DC7-348E68B2B71D}" type="pres">
      <dgm:prSet presAssocID="{2F09B5B1-5AFE-4911-8F44-8F8815115401}" presName="header" presStyleLbl="node1" presStyleIdx="3" presStyleCnt="6"/>
      <dgm:spPr/>
    </dgm:pt>
    <dgm:pt modelId="{4B1ABDA7-F8A9-4939-8BDA-A38258F4D139}" type="pres">
      <dgm:prSet presAssocID="{392D534C-3851-4DEE-B482-CF0BAA145045}" presName="parTrans" presStyleLbl="sibTrans2D1" presStyleIdx="10" presStyleCnt="22"/>
      <dgm:spPr/>
    </dgm:pt>
    <dgm:pt modelId="{165F6263-0F44-4577-BBFB-F032FD428959}" type="pres">
      <dgm:prSet presAssocID="{FDF5D7E4-CB01-4C78-B3C4-98501F87E219}" presName="child" presStyleLbl="alignAccFollowNode1" presStyleIdx="10" presStyleCnt="22">
        <dgm:presLayoutVars>
          <dgm:chMax val="0"/>
          <dgm:bulletEnabled val="1"/>
        </dgm:presLayoutVars>
      </dgm:prSet>
      <dgm:spPr/>
    </dgm:pt>
    <dgm:pt modelId="{28ACB866-85A4-49B3-8594-B75F14ADDE6D}" type="pres">
      <dgm:prSet presAssocID="{493EC1EB-F888-4501-8D35-B868D948D0FE}" presName="sibTrans" presStyleLbl="sibTrans2D1" presStyleIdx="11" presStyleCnt="22"/>
      <dgm:spPr/>
    </dgm:pt>
    <dgm:pt modelId="{888335A5-C356-4998-A3A9-1EC8488D96F6}" type="pres">
      <dgm:prSet presAssocID="{FFD586A3-56E6-4AE2-880A-E61E3EAA86A6}" presName="child" presStyleLbl="alignAccFollowNode1" presStyleIdx="11" presStyleCnt="22">
        <dgm:presLayoutVars>
          <dgm:chMax val="0"/>
          <dgm:bulletEnabled val="1"/>
        </dgm:presLayoutVars>
      </dgm:prSet>
      <dgm:spPr/>
    </dgm:pt>
    <dgm:pt modelId="{7D012FBD-0B23-42CA-9866-BA5B0F8B256A}" type="pres">
      <dgm:prSet presAssocID="{D28724B1-8241-4519-8AC1-A304E428016F}" presName="sibTrans" presStyleLbl="sibTrans2D1" presStyleIdx="12" presStyleCnt="22"/>
      <dgm:spPr/>
    </dgm:pt>
    <dgm:pt modelId="{25812FE3-D7DF-4D59-8F99-50B18F3A3974}" type="pres">
      <dgm:prSet presAssocID="{7453CC83-C7E8-4088-8863-70B8958396A3}" presName="child" presStyleLbl="alignAccFollowNode1" presStyleIdx="12" presStyleCnt="22">
        <dgm:presLayoutVars>
          <dgm:chMax val="0"/>
          <dgm:bulletEnabled val="1"/>
        </dgm:presLayoutVars>
      </dgm:prSet>
      <dgm:spPr/>
    </dgm:pt>
    <dgm:pt modelId="{B8422086-C291-4222-9579-A65419661522}" type="pres">
      <dgm:prSet presAssocID="{C145EC0C-3ED9-41BC-8E90-659466963682}" presName="sibTrans" presStyleLbl="sibTrans2D1" presStyleIdx="13" presStyleCnt="22"/>
      <dgm:spPr/>
    </dgm:pt>
    <dgm:pt modelId="{BABB6AB3-3CA4-4E7C-9BAB-857138D609C1}" type="pres">
      <dgm:prSet presAssocID="{815CF9E8-8C75-49CD-A670-08E3D7A6CC19}" presName="child" presStyleLbl="alignAccFollowNode1" presStyleIdx="13" presStyleCnt="22">
        <dgm:presLayoutVars>
          <dgm:chMax val="0"/>
          <dgm:bulletEnabled val="1"/>
        </dgm:presLayoutVars>
      </dgm:prSet>
      <dgm:spPr/>
    </dgm:pt>
    <dgm:pt modelId="{379FB1F5-F44F-4096-BABD-C96A5F406F77}" type="pres">
      <dgm:prSet presAssocID="{5DE340F8-6F9A-452E-A6F2-4AE0546AED9D}" presName="sibTrans" presStyleLbl="sibTrans2D1" presStyleIdx="14" presStyleCnt="22"/>
      <dgm:spPr/>
    </dgm:pt>
    <dgm:pt modelId="{39E296B2-5582-432D-AF92-AB3F9B059D5A}" type="pres">
      <dgm:prSet presAssocID="{DEC5F500-2E13-4480-B963-4839A963CC93}" presName="child" presStyleLbl="alignAccFollowNode1" presStyleIdx="14" presStyleCnt="22">
        <dgm:presLayoutVars>
          <dgm:chMax val="0"/>
          <dgm:bulletEnabled val="1"/>
        </dgm:presLayoutVars>
      </dgm:prSet>
      <dgm:spPr/>
    </dgm:pt>
    <dgm:pt modelId="{EEC0722E-1F41-4D77-BEE1-79D5B847A7E2}" type="pres">
      <dgm:prSet presAssocID="{2F09B5B1-5AFE-4911-8F44-8F8815115401}" presName="hSp" presStyleCnt="0"/>
      <dgm:spPr/>
    </dgm:pt>
    <dgm:pt modelId="{574BFFC4-CFC2-4294-A72F-D8758FBC714A}" type="pres">
      <dgm:prSet presAssocID="{5A4319DB-378F-4372-A3A3-A5D169611A8C}" presName="vertFlow" presStyleCnt="0"/>
      <dgm:spPr/>
    </dgm:pt>
    <dgm:pt modelId="{866C3EAA-E1E3-4E64-B243-62D3681E0D4F}" type="pres">
      <dgm:prSet presAssocID="{5A4319DB-378F-4372-A3A3-A5D169611A8C}" presName="header" presStyleLbl="node1" presStyleIdx="4" presStyleCnt="6"/>
      <dgm:spPr/>
    </dgm:pt>
    <dgm:pt modelId="{3527C972-8365-4B38-A4A1-348EFD6C6F43}" type="pres">
      <dgm:prSet presAssocID="{3FE72E6B-65DE-4506-B539-B68187CD91B6}" presName="parTrans" presStyleLbl="sibTrans2D1" presStyleIdx="15" presStyleCnt="22"/>
      <dgm:spPr/>
    </dgm:pt>
    <dgm:pt modelId="{E738290F-E9E6-4BFD-99D7-31F74FDE13AB}" type="pres">
      <dgm:prSet presAssocID="{CDF35C86-EE36-4ADC-96BF-A49DFD5FF6E8}" presName="child" presStyleLbl="alignAccFollowNode1" presStyleIdx="15" presStyleCnt="22">
        <dgm:presLayoutVars>
          <dgm:chMax val="0"/>
          <dgm:bulletEnabled val="1"/>
        </dgm:presLayoutVars>
      </dgm:prSet>
      <dgm:spPr/>
    </dgm:pt>
    <dgm:pt modelId="{A198E87F-6C98-4E80-970D-DF862B5FCF53}" type="pres">
      <dgm:prSet presAssocID="{1AAE2A1C-8E02-44C3-A510-522E829EE5EA}" presName="sibTrans" presStyleLbl="sibTrans2D1" presStyleIdx="16" presStyleCnt="22"/>
      <dgm:spPr/>
    </dgm:pt>
    <dgm:pt modelId="{E1E396C8-B902-4F23-A6F6-9A67D9287FD5}" type="pres">
      <dgm:prSet presAssocID="{23F42ED2-CC89-4C25-A6AC-4FC4A2CEC1D8}" presName="child" presStyleLbl="alignAccFollowNode1" presStyleIdx="16" presStyleCnt="22">
        <dgm:presLayoutVars>
          <dgm:chMax val="0"/>
          <dgm:bulletEnabled val="1"/>
        </dgm:presLayoutVars>
      </dgm:prSet>
      <dgm:spPr/>
    </dgm:pt>
    <dgm:pt modelId="{942D9391-5282-4793-8098-31345AEB24E6}" type="pres">
      <dgm:prSet presAssocID="{1DA8F52D-719A-4349-B7D4-87A94940286B}" presName="sibTrans" presStyleLbl="sibTrans2D1" presStyleIdx="17" presStyleCnt="22"/>
      <dgm:spPr/>
    </dgm:pt>
    <dgm:pt modelId="{18CBB91F-7475-4D04-9665-1DCA7D620DF9}" type="pres">
      <dgm:prSet presAssocID="{E2CF39C5-847A-430A-921D-65D05ADF00FB}" presName="child" presStyleLbl="alignAccFollowNode1" presStyleIdx="17" presStyleCnt="22">
        <dgm:presLayoutVars>
          <dgm:chMax val="0"/>
          <dgm:bulletEnabled val="1"/>
        </dgm:presLayoutVars>
      </dgm:prSet>
      <dgm:spPr/>
    </dgm:pt>
    <dgm:pt modelId="{5FB50C0B-442E-4D14-807D-8A2A3FBDA207}" type="pres">
      <dgm:prSet presAssocID="{5A4319DB-378F-4372-A3A3-A5D169611A8C}" presName="hSp" presStyleCnt="0"/>
      <dgm:spPr/>
    </dgm:pt>
    <dgm:pt modelId="{1AA5C994-E3DC-45AA-987E-5F20DF0AFD8E}" type="pres">
      <dgm:prSet presAssocID="{F880F83D-C880-439E-B2C2-0C6D6B740CE7}" presName="vertFlow" presStyleCnt="0"/>
      <dgm:spPr/>
    </dgm:pt>
    <dgm:pt modelId="{5BBE887E-172B-4CB5-ABB3-77E3E7560D6E}" type="pres">
      <dgm:prSet presAssocID="{F880F83D-C880-439E-B2C2-0C6D6B740CE7}" presName="header" presStyleLbl="node1" presStyleIdx="5" presStyleCnt="6"/>
      <dgm:spPr/>
    </dgm:pt>
    <dgm:pt modelId="{65AE507C-8C4E-40C4-ABBA-1F21EFE8479D}" type="pres">
      <dgm:prSet presAssocID="{40BF8085-0D07-44F3-B111-C4AB6CB7D704}" presName="parTrans" presStyleLbl="sibTrans2D1" presStyleIdx="18" presStyleCnt="22"/>
      <dgm:spPr/>
    </dgm:pt>
    <dgm:pt modelId="{9B5D3AA1-48BA-4DC1-974F-20CE624374BC}" type="pres">
      <dgm:prSet presAssocID="{A8CC5F40-06A6-44AB-A830-BA899B5161D2}" presName="child" presStyleLbl="alignAccFollowNode1" presStyleIdx="18" presStyleCnt="22">
        <dgm:presLayoutVars>
          <dgm:chMax val="0"/>
          <dgm:bulletEnabled val="1"/>
        </dgm:presLayoutVars>
      </dgm:prSet>
      <dgm:spPr/>
    </dgm:pt>
    <dgm:pt modelId="{ACA5FD58-4FD5-432F-A0C4-89205DC493D8}" type="pres">
      <dgm:prSet presAssocID="{2CE0D4FC-76D6-44DD-B929-1AA2B4D1BE21}" presName="sibTrans" presStyleLbl="sibTrans2D1" presStyleIdx="19" presStyleCnt="22"/>
      <dgm:spPr/>
    </dgm:pt>
    <dgm:pt modelId="{0366E110-FD7B-4EF9-9D4E-8198743EA9E0}" type="pres">
      <dgm:prSet presAssocID="{1E713D53-8998-4128-85CA-D8035646873A}" presName="child" presStyleLbl="alignAccFollowNode1" presStyleIdx="19" presStyleCnt="22">
        <dgm:presLayoutVars>
          <dgm:chMax val="0"/>
          <dgm:bulletEnabled val="1"/>
        </dgm:presLayoutVars>
      </dgm:prSet>
      <dgm:spPr/>
    </dgm:pt>
    <dgm:pt modelId="{362EB7E2-DFD6-4087-9D61-C9AD6022CC51}" type="pres">
      <dgm:prSet presAssocID="{F1D04588-4F2E-43CC-AF8E-60AE4665BEC5}" presName="sibTrans" presStyleLbl="sibTrans2D1" presStyleIdx="20" presStyleCnt="22"/>
      <dgm:spPr/>
    </dgm:pt>
    <dgm:pt modelId="{E04DA87C-D3C0-4E3A-84FF-FAF4197BC972}" type="pres">
      <dgm:prSet presAssocID="{BB8559AE-69A9-44BF-A7E2-E1C236927450}" presName="child" presStyleLbl="alignAccFollowNode1" presStyleIdx="20" presStyleCnt="22">
        <dgm:presLayoutVars>
          <dgm:chMax val="0"/>
          <dgm:bulletEnabled val="1"/>
        </dgm:presLayoutVars>
      </dgm:prSet>
      <dgm:spPr/>
    </dgm:pt>
    <dgm:pt modelId="{78484043-0107-4D65-B727-A03DEBB392AD}" type="pres">
      <dgm:prSet presAssocID="{FF08D3A5-9B6C-4A37-A791-B77FCD9A7896}" presName="sibTrans" presStyleLbl="sibTrans2D1" presStyleIdx="21" presStyleCnt="22"/>
      <dgm:spPr/>
    </dgm:pt>
    <dgm:pt modelId="{6CC8061F-4B38-4710-B1F3-2B42EDC8DDB5}" type="pres">
      <dgm:prSet presAssocID="{DBDC824C-39BC-4560-ADD4-3470440C5BB5}" presName="child" presStyleLbl="alignAccFollowNode1" presStyleIdx="21" presStyleCnt="22">
        <dgm:presLayoutVars>
          <dgm:chMax val="0"/>
          <dgm:bulletEnabled val="1"/>
        </dgm:presLayoutVars>
      </dgm:prSet>
      <dgm:spPr/>
    </dgm:pt>
  </dgm:ptLst>
  <dgm:cxnLst>
    <dgm:cxn modelId="{40573101-FD4A-40E2-AA9E-F656987B2166}" srcId="{2F09B5B1-5AFE-4911-8F44-8F8815115401}" destId="{FDF5D7E4-CB01-4C78-B3C4-98501F87E219}" srcOrd="0" destOrd="0" parTransId="{392D534C-3851-4DEE-B482-CF0BAA145045}" sibTransId="{493EC1EB-F888-4501-8D35-B868D948D0FE}"/>
    <dgm:cxn modelId="{01F99815-12FD-449F-B029-2357B6251828}" type="presOf" srcId="{DEA2BBED-6BF4-417C-8B94-AD20F52E0C12}" destId="{E54E626F-A109-4CD7-BD8F-9EC3B8832CA9}" srcOrd="0" destOrd="0" presId="urn:microsoft.com/office/officeart/2005/8/layout/lProcess1"/>
    <dgm:cxn modelId="{BD79EA18-AE0A-4098-BD57-4EB3DDCECC1E}" type="presOf" srcId="{1E713D53-8998-4128-85CA-D8035646873A}" destId="{0366E110-FD7B-4EF9-9D4E-8198743EA9E0}" srcOrd="0" destOrd="0" presId="urn:microsoft.com/office/officeart/2005/8/layout/lProcess1"/>
    <dgm:cxn modelId="{6D00D019-5B40-4288-A64F-F8A2494454B0}" type="presOf" srcId="{C145EC0C-3ED9-41BC-8E90-659466963682}" destId="{B8422086-C291-4222-9579-A65419661522}" srcOrd="0" destOrd="0" presId="urn:microsoft.com/office/officeart/2005/8/layout/lProcess1"/>
    <dgm:cxn modelId="{16AD211D-4AAC-40FF-99B5-3CCAAD511C1B}" srcId="{5A4319DB-378F-4372-A3A3-A5D169611A8C}" destId="{CDF35C86-EE36-4ADC-96BF-A49DFD5FF6E8}" srcOrd="0" destOrd="0" parTransId="{3FE72E6B-65DE-4506-B539-B68187CD91B6}" sibTransId="{1AAE2A1C-8E02-44C3-A510-522E829EE5EA}"/>
    <dgm:cxn modelId="{8B46C01D-6730-4B0A-BF3F-64042BF8D2FE}" srcId="{CB54A12B-7FD5-4551-8239-6E488EA2E665}" destId="{393B7A65-2631-4CD0-BA45-5593DA1F8BAA}" srcOrd="0" destOrd="0" parTransId="{775A557B-BB0E-4D41-8EEF-079A4BA148BD}" sibTransId="{7348B52F-014E-44C8-A9BB-619AD302DC65}"/>
    <dgm:cxn modelId="{1DC8AB22-E89D-421F-99A0-F4A9F83302BE}" type="presOf" srcId="{8AB60418-EFC4-4824-AE67-83D532DEB459}" destId="{B836642A-2C2C-4955-B863-447801C6F0CA}" srcOrd="0" destOrd="0" presId="urn:microsoft.com/office/officeart/2005/8/layout/lProcess1"/>
    <dgm:cxn modelId="{01EF6F23-EB32-4EF4-86A5-FDDF0D441584}" srcId="{F7D2FA82-BCCD-443D-A0B4-1003D3E54977}" destId="{2F09B5B1-5AFE-4911-8F44-8F8815115401}" srcOrd="3" destOrd="0" parTransId="{730155E2-0E26-4DB2-8358-6F206DFF5954}" sibTransId="{24546DFE-ED7A-433F-B961-0BC842496A3B}"/>
    <dgm:cxn modelId="{F1D22626-71E3-4002-8BAE-EFBA1EE42ADC}" srcId="{F880F83D-C880-439E-B2C2-0C6D6B740CE7}" destId="{1E713D53-8998-4128-85CA-D8035646873A}" srcOrd="1" destOrd="0" parTransId="{70847B9D-5F03-44F8-9A27-11813B5A83E9}" sibTransId="{F1D04588-4F2E-43CC-AF8E-60AE4665BEC5}"/>
    <dgm:cxn modelId="{45D9202B-60CF-4667-A9A7-476F3D0249A8}" srcId="{F880F83D-C880-439E-B2C2-0C6D6B740CE7}" destId="{BB8559AE-69A9-44BF-A7E2-E1C236927450}" srcOrd="2" destOrd="0" parTransId="{01F41E69-0333-4D9C-AFF7-CA7B75D80468}" sibTransId="{FF08D3A5-9B6C-4A37-A791-B77FCD9A7896}"/>
    <dgm:cxn modelId="{14686C2E-9303-4BED-84A6-91D695593FF3}" type="presOf" srcId="{62FB455F-5366-4A7B-96BA-544AA133F5D8}" destId="{6459321D-DE9D-4C95-B384-04595E49E8DB}" srcOrd="0" destOrd="0" presId="urn:microsoft.com/office/officeart/2005/8/layout/lProcess1"/>
    <dgm:cxn modelId="{4D78B92E-CE97-4FB4-8D65-22EB3E4AAE81}" type="presOf" srcId="{775A557B-BB0E-4D41-8EEF-079A4BA148BD}" destId="{19FA3F79-4D7B-44E3-82B7-9423285FA5D7}" srcOrd="0" destOrd="0" presId="urn:microsoft.com/office/officeart/2005/8/layout/lProcess1"/>
    <dgm:cxn modelId="{F720BF32-9C93-4D37-8FA1-75BDF5CCB0B9}" type="presOf" srcId="{CB54A12B-7FD5-4551-8239-6E488EA2E665}" destId="{32A7D291-A262-4B1D-B5DF-AF19453DEFC9}" srcOrd="0" destOrd="0" presId="urn:microsoft.com/office/officeart/2005/8/layout/lProcess1"/>
    <dgm:cxn modelId="{04503334-AE7F-4254-96A6-2C69D9363B4C}" srcId="{5A4319DB-378F-4372-A3A3-A5D169611A8C}" destId="{23F42ED2-CC89-4C25-A6AC-4FC4A2CEC1D8}" srcOrd="1" destOrd="0" parTransId="{79CC9C33-E678-4F75-988B-DBE8A73786C7}" sibTransId="{1DA8F52D-719A-4349-B7D4-87A94940286B}"/>
    <dgm:cxn modelId="{B682C236-3D57-40AA-ABBA-A90C35F612C8}" type="presOf" srcId="{0A413DCD-CF38-43E5-9259-ECC2B9F57A99}" destId="{8578A3D2-6565-46D7-B9DF-1D0B3E424F70}" srcOrd="0" destOrd="0" presId="urn:microsoft.com/office/officeart/2005/8/layout/lProcess1"/>
    <dgm:cxn modelId="{82A38B38-4167-4BBF-901F-D28651567582}" srcId="{B2161C37-8C33-4FF3-92A9-8F8CAC1F0E4D}" destId="{7717057B-9C6A-46E8-BCD1-53B07B068487}" srcOrd="2" destOrd="0" parTransId="{9041FF2D-48AF-41C1-AC78-FB918E4FFDCD}" sibTransId="{8AB60418-EFC4-4824-AE67-83D532DEB459}"/>
    <dgm:cxn modelId="{00DCFF3A-15ED-4A06-A46D-74EAD5E7195A}" srcId="{2F09B5B1-5AFE-4911-8F44-8F8815115401}" destId="{FFD586A3-56E6-4AE2-880A-E61E3EAA86A6}" srcOrd="1" destOrd="0" parTransId="{ECC4408A-0B44-4D2E-93CB-9DEB493F2398}" sibTransId="{D28724B1-8241-4519-8AC1-A304E428016F}"/>
    <dgm:cxn modelId="{C1347A3D-989C-4969-A57E-7125E82F16EA}" srcId="{2F09B5B1-5AFE-4911-8F44-8F8815115401}" destId="{7453CC83-C7E8-4088-8863-70B8958396A3}" srcOrd="2" destOrd="0" parTransId="{5441461B-327F-4DC4-8908-2A7C2AF0AAA3}" sibTransId="{C145EC0C-3ED9-41BC-8E90-659466963682}"/>
    <dgm:cxn modelId="{9F295B5E-4BC2-4E5D-BC25-B3602823BEE1}" type="presOf" srcId="{2CE0D4FC-76D6-44DD-B929-1AA2B4D1BE21}" destId="{ACA5FD58-4FD5-432F-A0C4-89205DC493D8}" srcOrd="0" destOrd="0" presId="urn:microsoft.com/office/officeart/2005/8/layout/lProcess1"/>
    <dgm:cxn modelId="{4D41075F-D7BB-45DD-B3A4-3746CC9CD0F9}" type="presOf" srcId="{FDF5D7E4-CB01-4C78-B3C4-98501F87E219}" destId="{165F6263-0F44-4577-BBFB-F032FD428959}" srcOrd="0" destOrd="0" presId="urn:microsoft.com/office/officeart/2005/8/layout/lProcess1"/>
    <dgm:cxn modelId="{1E843144-61D5-4530-9F16-50567BB3F445}" type="presOf" srcId="{F7D2FA82-BCCD-443D-A0B4-1003D3E54977}" destId="{F2969073-CD5D-4F39-8A78-C1B8F674139B}" srcOrd="0" destOrd="0" presId="urn:microsoft.com/office/officeart/2005/8/layout/lProcess1"/>
    <dgm:cxn modelId="{2C965D45-C732-48F6-891E-B21EBC19CC89}" type="presOf" srcId="{393B7A65-2631-4CD0-BA45-5593DA1F8BAA}" destId="{28113CB6-01A8-433F-B769-14205DE69D8B}" srcOrd="0" destOrd="0" presId="urn:microsoft.com/office/officeart/2005/8/layout/lProcess1"/>
    <dgm:cxn modelId="{65569A46-F328-43CA-BCC4-9AA9216423DA}" type="presOf" srcId="{392D534C-3851-4DEE-B482-CF0BAA145045}" destId="{4B1ABDA7-F8A9-4939-8BDA-A38258F4D139}" srcOrd="0" destOrd="0" presId="urn:microsoft.com/office/officeart/2005/8/layout/lProcess1"/>
    <dgm:cxn modelId="{99CEAD47-2013-4AD1-9516-0C440FBF83E5}" type="presOf" srcId="{84573C69-A9B9-41F0-9D3B-0593708FB2F1}" destId="{875E18E2-D9A1-479D-9071-5A13967702AF}" srcOrd="0" destOrd="0" presId="urn:microsoft.com/office/officeart/2005/8/layout/lProcess1"/>
    <dgm:cxn modelId="{09BE346A-886C-4056-976F-A69E329F5DCB}" type="presOf" srcId="{E267AF89-6134-4E1E-93EB-CC7A22117225}" destId="{EFC15A86-D132-4755-A9BE-4C2BAE1EA345}" srcOrd="0" destOrd="0" presId="urn:microsoft.com/office/officeart/2005/8/layout/lProcess1"/>
    <dgm:cxn modelId="{3F15DC6A-B5DC-4EDF-96A3-CC4C5EFB0C49}" type="presOf" srcId="{B2161C37-8C33-4FF3-92A9-8F8CAC1F0E4D}" destId="{A176231D-5C95-4AA0-97D1-144F8A856DFD}" srcOrd="0" destOrd="0" presId="urn:microsoft.com/office/officeart/2005/8/layout/lProcess1"/>
    <dgm:cxn modelId="{27671B6C-4DF2-4633-A2D9-BA44C4A33D8A}" type="presOf" srcId="{42EFB1DB-241B-46F4-A4B3-B010D44DFE7E}" destId="{81A1BE37-F890-46D7-81C8-67702E0EA61A}" srcOrd="0" destOrd="0" presId="urn:microsoft.com/office/officeart/2005/8/layout/lProcess1"/>
    <dgm:cxn modelId="{00886E6C-DF47-4EA1-A26A-44D4E7959C8B}" type="presOf" srcId="{E2CF39C5-847A-430A-921D-65D05ADF00FB}" destId="{18CBB91F-7475-4D04-9665-1DCA7D620DF9}" srcOrd="0" destOrd="0" presId="urn:microsoft.com/office/officeart/2005/8/layout/lProcess1"/>
    <dgm:cxn modelId="{D20B804C-B103-44CA-BDA1-FBB7B41F65E2}" type="presOf" srcId="{7717057B-9C6A-46E8-BCD1-53B07B068487}" destId="{7F9EC230-592E-4138-B332-9876B50649A2}" srcOrd="0" destOrd="0" presId="urn:microsoft.com/office/officeart/2005/8/layout/lProcess1"/>
    <dgm:cxn modelId="{80C78F4C-6B2E-4CBB-9274-4F96AEB6A4D5}" type="presOf" srcId="{27131B4A-19F1-47E2-B416-DDF5AE506222}" destId="{BED27968-6EBF-41B3-A1F3-07363969D1A3}" srcOrd="0" destOrd="0" presId="urn:microsoft.com/office/officeart/2005/8/layout/lProcess1"/>
    <dgm:cxn modelId="{00823D6D-0F44-4C02-B99A-14B176CFB273}" type="presOf" srcId="{E9833E06-B5FE-4F8F-A618-622D35C90FCC}" destId="{68AAA513-0144-4867-B747-D782427C69BE}" srcOrd="0" destOrd="0" presId="urn:microsoft.com/office/officeart/2005/8/layout/lProcess1"/>
    <dgm:cxn modelId="{CEFD594D-2783-4721-98EE-63DADDE8346F}" type="presOf" srcId="{F1D04588-4F2E-43CC-AF8E-60AE4665BEC5}" destId="{362EB7E2-DFD6-4087-9D61-C9AD6022CC51}" srcOrd="0" destOrd="0" presId="urn:microsoft.com/office/officeart/2005/8/layout/lProcess1"/>
    <dgm:cxn modelId="{F147C173-6F07-456A-9CA6-EEE272588975}" type="presOf" srcId="{07381DE7-5DD5-4DA2-A5CE-E615687D756B}" destId="{276D22BD-1B63-49EA-A6A7-FC6C6818868A}" srcOrd="0" destOrd="0" presId="urn:microsoft.com/office/officeart/2005/8/layout/lProcess1"/>
    <dgm:cxn modelId="{59737155-3523-4D4F-9863-C2C20D03E821}" type="presOf" srcId="{4D3B79CD-D651-4079-BA98-3E6244E304DE}" destId="{E9BB56BA-954E-40C8-8AC5-7A9471B801A5}" srcOrd="0" destOrd="0" presId="urn:microsoft.com/office/officeart/2005/8/layout/lProcess1"/>
    <dgm:cxn modelId="{86614D77-AA7B-4099-9979-D924B8F864A7}" type="presOf" srcId="{40BF8085-0D07-44F3-B111-C4AB6CB7D704}" destId="{65AE507C-8C4E-40C4-ABBA-1F21EFE8479D}" srcOrd="0" destOrd="0" presId="urn:microsoft.com/office/officeart/2005/8/layout/lProcess1"/>
    <dgm:cxn modelId="{F1173A79-056E-4C9F-B1AE-7FDB6764450D}" type="presOf" srcId="{FFD586A3-56E6-4AE2-880A-E61E3EAA86A6}" destId="{888335A5-C356-4998-A3A9-1EC8488D96F6}" srcOrd="0" destOrd="0" presId="urn:microsoft.com/office/officeart/2005/8/layout/lProcess1"/>
    <dgm:cxn modelId="{527BCD59-8FF3-45DD-9E71-4B248DC586A1}" srcId="{B2161C37-8C33-4FF3-92A9-8F8CAC1F0E4D}" destId="{A7263504-2CB4-4331-91B2-6F179A40DF5B}" srcOrd="4" destOrd="0" parTransId="{02E8A50E-55ED-4737-BEFC-E589787EEF4F}" sibTransId="{8DCC101C-39F2-4951-8963-A449A73FFC4B}"/>
    <dgm:cxn modelId="{95A1197C-5D39-4901-A836-8DCDC9F8CFC9}" srcId="{CB54A12B-7FD5-4551-8239-6E488EA2E665}" destId="{125EBE2C-3229-4A30-8890-723D7B5733B5}" srcOrd="2" destOrd="0" parTransId="{6EA43ABE-BA3D-4BA9-9094-E2A027ADED8E}" sibTransId="{93F60059-CD18-4AA4-81F7-593BA0954CF5}"/>
    <dgm:cxn modelId="{F4D63B7E-D417-4F35-94A5-99694E601CE4}" srcId="{F7D2FA82-BCCD-443D-A0B4-1003D3E54977}" destId="{5A4319DB-378F-4372-A3A3-A5D169611A8C}" srcOrd="4" destOrd="0" parTransId="{D3BD1AAB-9880-42E5-9109-D93F6AB059E2}" sibTransId="{B313323F-97A7-497A-8424-D51A13522ACC}"/>
    <dgm:cxn modelId="{C12C9C7F-35ED-4067-AFA4-7FB54BF81738}" type="presOf" srcId="{BB8559AE-69A9-44BF-A7E2-E1C236927450}" destId="{E04DA87C-D3C0-4E3A-84FF-FAF4197BC972}" srcOrd="0" destOrd="0" presId="urn:microsoft.com/office/officeart/2005/8/layout/lProcess1"/>
    <dgm:cxn modelId="{DA4D6181-2098-465E-9A68-74E341AB4A03}" type="presOf" srcId="{C997727E-54E0-4C17-9E79-E6526DF2D737}" destId="{F23DF0ED-9C74-4700-912E-0B0D17CD4858}" srcOrd="0" destOrd="0" presId="urn:microsoft.com/office/officeart/2005/8/layout/lProcess1"/>
    <dgm:cxn modelId="{6C490184-CEA4-4F83-B66E-AD881274FCBC}" srcId="{F880F83D-C880-439E-B2C2-0C6D6B740CE7}" destId="{DBDC824C-39BC-4560-ADD4-3470440C5BB5}" srcOrd="3" destOrd="0" parTransId="{A9FD9243-9F53-4B47-A521-E2890D0042C7}" sibTransId="{1723F249-1002-412B-8424-5EC69BA09956}"/>
    <dgm:cxn modelId="{1D77C08B-FDA4-455C-BCB0-1E0338DC6660}" srcId="{CB54A12B-7FD5-4551-8239-6E488EA2E665}" destId="{C1C36B55-98AC-4EC1-8964-5D862B4D3220}" srcOrd="1" destOrd="0" parTransId="{D43C8D85-4DAA-488B-9EBB-215B2FDCB967}" sibTransId="{84573C69-A9B9-41F0-9D3B-0593708FB2F1}"/>
    <dgm:cxn modelId="{7D33968C-76DD-43E1-8838-00B8457C1AA1}" type="presOf" srcId="{A8CC5F40-06A6-44AB-A830-BA899B5161D2}" destId="{9B5D3AA1-48BA-4DC1-974F-20CE624374BC}" srcOrd="0" destOrd="0" presId="urn:microsoft.com/office/officeart/2005/8/layout/lProcess1"/>
    <dgm:cxn modelId="{DD70E88C-DECC-4AF2-AE71-102FD81C6733}" type="presOf" srcId="{D28724B1-8241-4519-8AC1-A304E428016F}" destId="{7D012FBD-0B23-42CA-9866-BA5B0F8B256A}" srcOrd="0" destOrd="0" presId="urn:microsoft.com/office/officeart/2005/8/layout/lProcess1"/>
    <dgm:cxn modelId="{A930A68D-DF7B-4871-9219-B7265C67B033}" srcId="{B2161C37-8C33-4FF3-92A9-8F8CAC1F0E4D}" destId="{0A413DCD-CF38-43E5-9259-ECC2B9F57A99}" srcOrd="3" destOrd="0" parTransId="{89AA4235-0E06-4CEE-B114-390E4ECA3CB3}" sibTransId="{BBAEF028-33C4-4E32-B995-E8DF35FEAA6F}"/>
    <dgm:cxn modelId="{9D019F90-880E-4B8E-9069-A1CF7FC6A2CB}" srcId="{DEA2BBED-6BF4-417C-8B94-AD20F52E0C12}" destId="{42EFB1DB-241B-46F4-A4B3-B010D44DFE7E}" srcOrd="1" destOrd="0" parTransId="{33B8C860-633D-442C-8FA3-59EA4F07B371}" sibTransId="{718D2087-23A3-4BD2-AE45-58969E4CC66B}"/>
    <dgm:cxn modelId="{05051094-3610-41AF-A846-62A620DDBD68}" type="presOf" srcId="{5A4319DB-378F-4372-A3A3-A5D169611A8C}" destId="{866C3EAA-E1E3-4E64-B243-62D3681E0D4F}" srcOrd="0" destOrd="0" presId="urn:microsoft.com/office/officeart/2005/8/layout/lProcess1"/>
    <dgm:cxn modelId="{4DDD5F99-4B5E-4EC6-A015-886D07F1B8E5}" srcId="{2F09B5B1-5AFE-4911-8F44-8F8815115401}" destId="{DEC5F500-2E13-4480-B963-4839A963CC93}" srcOrd="4" destOrd="0" parTransId="{1332A5FB-773C-4A04-9199-D82F6E67953E}" sibTransId="{C7B51D53-58F6-4FCA-A74D-9A23E148F5CC}"/>
    <dgm:cxn modelId="{141F799A-7993-40AC-ABBC-97787A073F3E}" srcId="{2F09B5B1-5AFE-4911-8F44-8F8815115401}" destId="{815CF9E8-8C75-49CD-A670-08E3D7A6CC19}" srcOrd="3" destOrd="0" parTransId="{1C1CF61E-43F1-4166-9BA4-8E6C560828C8}" sibTransId="{5DE340F8-6F9A-452E-A6F2-4AE0546AED9D}"/>
    <dgm:cxn modelId="{207EAD9D-670E-4C8C-BB00-DF12E9174F86}" srcId="{F7D2FA82-BCCD-443D-A0B4-1003D3E54977}" destId="{F880F83D-C880-439E-B2C2-0C6D6B740CE7}" srcOrd="5" destOrd="0" parTransId="{91DB04B3-0925-4764-B09E-7B5AB7BCC264}" sibTransId="{5E94F008-A0AF-4E0E-8462-EDBFC340E0E9}"/>
    <dgm:cxn modelId="{5683059F-1204-49E6-A51A-36A9393FAF8A}" srcId="{B2161C37-8C33-4FF3-92A9-8F8CAC1F0E4D}" destId="{C997727E-54E0-4C17-9E79-E6526DF2D737}" srcOrd="0" destOrd="0" parTransId="{E267AF89-6134-4E1E-93EB-CC7A22117225}" sibTransId="{07381DE7-5DD5-4DA2-A5CE-E615687D756B}"/>
    <dgm:cxn modelId="{8D7A57A0-ACC6-4A4F-A912-DDD590113BE9}" type="presOf" srcId="{125EBE2C-3229-4A30-8890-723D7B5733B5}" destId="{BB1648EB-FF25-49F7-B6B7-CF8EC1BDB40D}" srcOrd="0" destOrd="0" presId="urn:microsoft.com/office/officeart/2005/8/layout/lProcess1"/>
    <dgm:cxn modelId="{C59685A1-87A7-442A-BC92-DF87946AB511}" type="presOf" srcId="{5DE340F8-6F9A-452E-A6F2-4AE0546AED9D}" destId="{379FB1F5-F44F-4096-BABD-C96A5F406F77}" srcOrd="0" destOrd="0" presId="urn:microsoft.com/office/officeart/2005/8/layout/lProcess1"/>
    <dgm:cxn modelId="{469AA3A2-D144-4F80-8408-FB65A2F922AA}" type="presOf" srcId="{23F42ED2-CC89-4C25-A6AC-4FC4A2CEC1D8}" destId="{E1E396C8-B902-4F23-A6F6-9A67D9287FD5}" srcOrd="0" destOrd="0" presId="urn:microsoft.com/office/officeart/2005/8/layout/lProcess1"/>
    <dgm:cxn modelId="{86990EA3-8FF8-49FD-A0EC-04EB474E9904}" srcId="{F7D2FA82-BCCD-443D-A0B4-1003D3E54977}" destId="{DEA2BBED-6BF4-417C-8B94-AD20F52E0C12}" srcOrd="0" destOrd="0" parTransId="{AF8CC010-FCFE-497B-B743-F6E36E3B39E6}" sibTransId="{9C51C900-ABC2-414D-8D6E-976B3AFEECBA}"/>
    <dgm:cxn modelId="{381526A3-8279-4026-932C-4C8F6416C83D}" type="presOf" srcId="{DBDC824C-39BC-4560-ADD4-3470440C5BB5}" destId="{6CC8061F-4B38-4710-B1F3-2B42EDC8DDB5}" srcOrd="0" destOrd="0" presId="urn:microsoft.com/office/officeart/2005/8/layout/lProcess1"/>
    <dgm:cxn modelId="{68FF25AA-BBC5-4E7D-90C6-49E311357BE0}" srcId="{F880F83D-C880-439E-B2C2-0C6D6B740CE7}" destId="{A8CC5F40-06A6-44AB-A830-BA899B5161D2}" srcOrd="0" destOrd="0" parTransId="{40BF8085-0D07-44F3-B111-C4AB6CB7D704}" sibTransId="{2CE0D4FC-76D6-44DD-B929-1AA2B4D1BE21}"/>
    <dgm:cxn modelId="{7DA5F2AC-9881-4293-92FC-3DFC0C8C510C}" type="presOf" srcId="{3FE72E6B-65DE-4506-B539-B68187CD91B6}" destId="{3527C972-8365-4B38-A4A1-348EFD6C6F43}" srcOrd="0" destOrd="0" presId="urn:microsoft.com/office/officeart/2005/8/layout/lProcess1"/>
    <dgm:cxn modelId="{34AC7AB1-A201-4F33-BE8A-1E835FC66E21}" type="presOf" srcId="{7453CC83-C7E8-4088-8863-70B8958396A3}" destId="{25812FE3-D7DF-4D59-8F99-50B18F3A3974}" srcOrd="0" destOrd="0" presId="urn:microsoft.com/office/officeart/2005/8/layout/lProcess1"/>
    <dgm:cxn modelId="{C63887B4-0433-4E47-B775-CB4E0C8C137F}" type="presOf" srcId="{DEC5F500-2E13-4480-B963-4839A963CC93}" destId="{39E296B2-5582-432D-AF92-AB3F9B059D5A}" srcOrd="0" destOrd="0" presId="urn:microsoft.com/office/officeart/2005/8/layout/lProcess1"/>
    <dgm:cxn modelId="{BA887EB6-BC84-4144-A30F-91BFCADA147D}" srcId="{5A4319DB-378F-4372-A3A3-A5D169611A8C}" destId="{E2CF39C5-847A-430A-921D-65D05ADF00FB}" srcOrd="2" destOrd="0" parTransId="{F0F9C87F-B219-4424-8F77-7198A762A5D0}" sibTransId="{19ACC98D-04AF-4E38-A48B-7444EC619F01}"/>
    <dgm:cxn modelId="{5C792FB8-FB48-4EC2-9C99-67193B23CE51}" type="presOf" srcId="{F880F83D-C880-439E-B2C2-0C6D6B740CE7}" destId="{5BBE887E-172B-4CB5-ABB3-77E3E7560D6E}" srcOrd="0" destOrd="0" presId="urn:microsoft.com/office/officeart/2005/8/layout/lProcess1"/>
    <dgm:cxn modelId="{ECD775BA-B905-4B13-A736-D6FECCE83082}" type="presOf" srcId="{7348B52F-014E-44C8-A9BB-619AD302DC65}" destId="{A4428B6A-B86C-4564-9411-3ED60ABCA7B6}" srcOrd="0" destOrd="0" presId="urn:microsoft.com/office/officeart/2005/8/layout/lProcess1"/>
    <dgm:cxn modelId="{B640A3BD-D2EF-448B-9B0B-63330908214E}" srcId="{B2161C37-8C33-4FF3-92A9-8F8CAC1F0E4D}" destId="{62FB455F-5366-4A7B-96BA-544AA133F5D8}" srcOrd="1" destOrd="0" parTransId="{D7E8BC0D-603A-475B-9C0C-D07E1C9A8DD7}" sibTransId="{27131B4A-19F1-47E2-B416-DDF5AE506222}"/>
    <dgm:cxn modelId="{E6360BBE-CF58-4443-92B5-F061C72E7F2B}" type="presOf" srcId="{493EC1EB-F888-4501-8D35-B868D948D0FE}" destId="{28ACB866-85A4-49B3-8594-B75F14ADDE6D}" srcOrd="0" destOrd="0" presId="urn:microsoft.com/office/officeart/2005/8/layout/lProcess1"/>
    <dgm:cxn modelId="{63B41DC1-CCC5-4C5F-93ED-007993C6A257}" srcId="{DEA2BBED-6BF4-417C-8B94-AD20F52E0C12}" destId="{DF4FD237-B812-44A2-A93A-B163523BB934}" srcOrd="0" destOrd="0" parTransId="{4D3B79CD-D651-4079-BA98-3E6244E304DE}" sibTransId="{E9833E06-B5FE-4F8F-A618-622D35C90FCC}"/>
    <dgm:cxn modelId="{6B7403D5-4881-4E32-80A9-0ACCD8272F6C}" type="presOf" srcId="{A7263504-2CB4-4331-91B2-6F179A40DF5B}" destId="{6AA315A6-28A4-4D5F-9194-70D43B4245DE}" srcOrd="0" destOrd="0" presId="urn:microsoft.com/office/officeart/2005/8/layout/lProcess1"/>
    <dgm:cxn modelId="{2ECD36D5-FA03-493E-AEE7-6458FAA18DE3}" type="presOf" srcId="{FF08D3A5-9B6C-4A37-A791-B77FCD9A7896}" destId="{78484043-0107-4D65-B727-A03DEBB392AD}" srcOrd="0" destOrd="0" presId="urn:microsoft.com/office/officeart/2005/8/layout/lProcess1"/>
    <dgm:cxn modelId="{D84DE0D6-3C11-464F-89DD-8DE5B452A882}" srcId="{F7D2FA82-BCCD-443D-A0B4-1003D3E54977}" destId="{CB54A12B-7FD5-4551-8239-6E488EA2E665}" srcOrd="1" destOrd="0" parTransId="{C11189FD-11C8-4016-80EE-9056512F9696}" sibTransId="{C58B139D-303F-484F-BC6E-6DDAA6536716}"/>
    <dgm:cxn modelId="{9B76DBE0-A78A-47E4-9A2D-7FE15C81CC37}" type="presOf" srcId="{2F09B5B1-5AFE-4911-8F44-8F8815115401}" destId="{BE0C1231-2BE4-4EFA-9DC7-348E68B2B71D}" srcOrd="0" destOrd="0" presId="urn:microsoft.com/office/officeart/2005/8/layout/lProcess1"/>
    <dgm:cxn modelId="{12CE15E2-3C1C-4841-B4AA-73CD0C927337}" type="presOf" srcId="{C1C36B55-98AC-4EC1-8964-5D862B4D3220}" destId="{CC863315-8557-4B97-B576-EC1E151547B6}" srcOrd="0" destOrd="0" presId="urn:microsoft.com/office/officeart/2005/8/layout/lProcess1"/>
    <dgm:cxn modelId="{9D41C1E3-1BBA-4DC4-A193-BC27CDFAD404}" type="presOf" srcId="{1AAE2A1C-8E02-44C3-A510-522E829EE5EA}" destId="{A198E87F-6C98-4E80-970D-DF862B5FCF53}" srcOrd="0" destOrd="0" presId="urn:microsoft.com/office/officeart/2005/8/layout/lProcess1"/>
    <dgm:cxn modelId="{996634E7-CBBC-4A1D-A1C4-42CBBF86A802}" type="presOf" srcId="{1DA8F52D-719A-4349-B7D4-87A94940286B}" destId="{942D9391-5282-4793-8098-31345AEB24E6}" srcOrd="0" destOrd="0" presId="urn:microsoft.com/office/officeart/2005/8/layout/lProcess1"/>
    <dgm:cxn modelId="{9C35C2ED-5C37-4580-8298-3BDFFF78E010}" type="presOf" srcId="{DF4FD237-B812-44A2-A93A-B163523BB934}" destId="{1A30BCAB-F59C-497E-99EF-840F4107A962}" srcOrd="0" destOrd="0" presId="urn:microsoft.com/office/officeart/2005/8/layout/lProcess1"/>
    <dgm:cxn modelId="{B33C1AF1-D0E6-46E7-8B72-C686185E1286}" type="presOf" srcId="{CDF35C86-EE36-4ADC-96BF-A49DFD5FF6E8}" destId="{E738290F-E9E6-4BFD-99D7-31F74FDE13AB}" srcOrd="0" destOrd="0" presId="urn:microsoft.com/office/officeart/2005/8/layout/lProcess1"/>
    <dgm:cxn modelId="{CA5C69FE-2426-49B7-96A2-FE7A865EB72C}" type="presOf" srcId="{815CF9E8-8C75-49CD-A670-08E3D7A6CC19}" destId="{BABB6AB3-3CA4-4E7C-9BAB-857138D609C1}" srcOrd="0" destOrd="0" presId="urn:microsoft.com/office/officeart/2005/8/layout/lProcess1"/>
    <dgm:cxn modelId="{F95F6BFE-A811-49E0-9B1B-208737B3A08C}" srcId="{F7D2FA82-BCCD-443D-A0B4-1003D3E54977}" destId="{B2161C37-8C33-4FF3-92A9-8F8CAC1F0E4D}" srcOrd="2" destOrd="0" parTransId="{B2DAAF95-C670-4889-966A-94A694A4EA53}" sibTransId="{A3CDA66D-1A9C-41A5-A5CE-116DF0146970}"/>
    <dgm:cxn modelId="{B9A29BFF-4374-40A8-8761-EF6CBF5B9689}" type="presOf" srcId="{BBAEF028-33C4-4E32-B995-E8DF35FEAA6F}" destId="{45E993FC-561C-40E4-8BC9-D11B9257D85B}" srcOrd="0" destOrd="0" presId="urn:microsoft.com/office/officeart/2005/8/layout/lProcess1"/>
    <dgm:cxn modelId="{56BFD6F8-1657-4798-BCB5-2E18E171D9E6}" type="presParOf" srcId="{F2969073-CD5D-4F39-8A78-C1B8F674139B}" destId="{DED58BBB-72DC-4DFA-8D43-757225ADD29F}" srcOrd="0" destOrd="0" presId="urn:microsoft.com/office/officeart/2005/8/layout/lProcess1"/>
    <dgm:cxn modelId="{71A7F1B0-6E6F-42C1-95CD-E5D606548CD8}" type="presParOf" srcId="{DED58BBB-72DC-4DFA-8D43-757225ADD29F}" destId="{E54E626F-A109-4CD7-BD8F-9EC3B8832CA9}" srcOrd="0" destOrd="0" presId="urn:microsoft.com/office/officeart/2005/8/layout/lProcess1"/>
    <dgm:cxn modelId="{9D0195D3-B947-44B9-A356-F7EFAF67A039}" type="presParOf" srcId="{DED58BBB-72DC-4DFA-8D43-757225ADD29F}" destId="{E9BB56BA-954E-40C8-8AC5-7A9471B801A5}" srcOrd="1" destOrd="0" presId="urn:microsoft.com/office/officeart/2005/8/layout/lProcess1"/>
    <dgm:cxn modelId="{E910E527-9BB0-45E0-A562-D5CCCA708232}" type="presParOf" srcId="{DED58BBB-72DC-4DFA-8D43-757225ADD29F}" destId="{1A30BCAB-F59C-497E-99EF-840F4107A962}" srcOrd="2" destOrd="0" presId="urn:microsoft.com/office/officeart/2005/8/layout/lProcess1"/>
    <dgm:cxn modelId="{EFE0A6C6-F4D6-4D8F-9022-7F974885833D}" type="presParOf" srcId="{DED58BBB-72DC-4DFA-8D43-757225ADD29F}" destId="{68AAA513-0144-4867-B747-D782427C69BE}" srcOrd="3" destOrd="0" presId="urn:microsoft.com/office/officeart/2005/8/layout/lProcess1"/>
    <dgm:cxn modelId="{21C23118-C451-4E20-B368-FE612FBD5FFD}" type="presParOf" srcId="{DED58BBB-72DC-4DFA-8D43-757225ADD29F}" destId="{81A1BE37-F890-46D7-81C8-67702E0EA61A}" srcOrd="4" destOrd="0" presId="urn:microsoft.com/office/officeart/2005/8/layout/lProcess1"/>
    <dgm:cxn modelId="{A54C76FA-9993-4BCC-BDA2-78C4E144D2F1}" type="presParOf" srcId="{F2969073-CD5D-4F39-8A78-C1B8F674139B}" destId="{1F14D9B3-ABE4-445C-ACAF-023F13A4B541}" srcOrd="1" destOrd="0" presId="urn:microsoft.com/office/officeart/2005/8/layout/lProcess1"/>
    <dgm:cxn modelId="{648C03C6-6908-4003-9C6B-831A8FD3C5FF}" type="presParOf" srcId="{F2969073-CD5D-4F39-8A78-C1B8F674139B}" destId="{025F76D9-0D5D-4381-A9B8-4004072F768E}" srcOrd="2" destOrd="0" presId="urn:microsoft.com/office/officeart/2005/8/layout/lProcess1"/>
    <dgm:cxn modelId="{6E90D9D7-FDD1-45CC-ABB8-042BEB7A2E6A}" type="presParOf" srcId="{025F76D9-0D5D-4381-A9B8-4004072F768E}" destId="{32A7D291-A262-4B1D-B5DF-AF19453DEFC9}" srcOrd="0" destOrd="0" presId="urn:microsoft.com/office/officeart/2005/8/layout/lProcess1"/>
    <dgm:cxn modelId="{BBDB80B9-C743-4E59-BAAD-7ECAAB50E780}" type="presParOf" srcId="{025F76D9-0D5D-4381-A9B8-4004072F768E}" destId="{19FA3F79-4D7B-44E3-82B7-9423285FA5D7}" srcOrd="1" destOrd="0" presId="urn:microsoft.com/office/officeart/2005/8/layout/lProcess1"/>
    <dgm:cxn modelId="{CCEC31AB-C7E5-4554-844C-41A86797D74D}" type="presParOf" srcId="{025F76D9-0D5D-4381-A9B8-4004072F768E}" destId="{28113CB6-01A8-433F-B769-14205DE69D8B}" srcOrd="2" destOrd="0" presId="urn:microsoft.com/office/officeart/2005/8/layout/lProcess1"/>
    <dgm:cxn modelId="{94B277F4-A5EC-4380-A75E-47F72FB5F204}" type="presParOf" srcId="{025F76D9-0D5D-4381-A9B8-4004072F768E}" destId="{A4428B6A-B86C-4564-9411-3ED60ABCA7B6}" srcOrd="3" destOrd="0" presId="urn:microsoft.com/office/officeart/2005/8/layout/lProcess1"/>
    <dgm:cxn modelId="{81B7F7DF-B00F-4556-A4F7-A8DF2653384A}" type="presParOf" srcId="{025F76D9-0D5D-4381-A9B8-4004072F768E}" destId="{CC863315-8557-4B97-B576-EC1E151547B6}" srcOrd="4" destOrd="0" presId="urn:microsoft.com/office/officeart/2005/8/layout/lProcess1"/>
    <dgm:cxn modelId="{B862FE3B-DE5C-46BE-9CA7-8A78A0618EB9}" type="presParOf" srcId="{025F76D9-0D5D-4381-A9B8-4004072F768E}" destId="{875E18E2-D9A1-479D-9071-5A13967702AF}" srcOrd="5" destOrd="0" presId="urn:microsoft.com/office/officeart/2005/8/layout/lProcess1"/>
    <dgm:cxn modelId="{E9535CD9-FA2A-4675-AC6F-056A933360B6}" type="presParOf" srcId="{025F76D9-0D5D-4381-A9B8-4004072F768E}" destId="{BB1648EB-FF25-49F7-B6B7-CF8EC1BDB40D}" srcOrd="6" destOrd="0" presId="urn:microsoft.com/office/officeart/2005/8/layout/lProcess1"/>
    <dgm:cxn modelId="{D271ED3C-1106-4056-8181-A9AACCFB84D9}" type="presParOf" srcId="{F2969073-CD5D-4F39-8A78-C1B8F674139B}" destId="{5874733D-9878-40E9-AD98-1414C26C2441}" srcOrd="3" destOrd="0" presId="urn:microsoft.com/office/officeart/2005/8/layout/lProcess1"/>
    <dgm:cxn modelId="{E8F9C957-7A1D-4051-A06F-992B4DC27015}" type="presParOf" srcId="{F2969073-CD5D-4F39-8A78-C1B8F674139B}" destId="{CD6ABCFE-2C67-4ECC-9FA8-B935666B34E8}" srcOrd="4" destOrd="0" presId="urn:microsoft.com/office/officeart/2005/8/layout/lProcess1"/>
    <dgm:cxn modelId="{BD91CEB1-85D7-459E-B8F8-F57D38679CEB}" type="presParOf" srcId="{CD6ABCFE-2C67-4ECC-9FA8-B935666B34E8}" destId="{A176231D-5C95-4AA0-97D1-144F8A856DFD}" srcOrd="0" destOrd="0" presId="urn:microsoft.com/office/officeart/2005/8/layout/lProcess1"/>
    <dgm:cxn modelId="{355CE487-9AE9-473E-B0D0-8CEFFA6DF7D8}" type="presParOf" srcId="{CD6ABCFE-2C67-4ECC-9FA8-B935666B34E8}" destId="{EFC15A86-D132-4755-A9BE-4C2BAE1EA345}" srcOrd="1" destOrd="0" presId="urn:microsoft.com/office/officeart/2005/8/layout/lProcess1"/>
    <dgm:cxn modelId="{B536A6A1-3D5F-4749-8433-623B09683900}" type="presParOf" srcId="{CD6ABCFE-2C67-4ECC-9FA8-B935666B34E8}" destId="{F23DF0ED-9C74-4700-912E-0B0D17CD4858}" srcOrd="2" destOrd="0" presId="urn:microsoft.com/office/officeart/2005/8/layout/lProcess1"/>
    <dgm:cxn modelId="{364FC330-FA7D-4783-9D08-9126DE6B24B9}" type="presParOf" srcId="{CD6ABCFE-2C67-4ECC-9FA8-B935666B34E8}" destId="{276D22BD-1B63-49EA-A6A7-FC6C6818868A}" srcOrd="3" destOrd="0" presId="urn:microsoft.com/office/officeart/2005/8/layout/lProcess1"/>
    <dgm:cxn modelId="{7BAB72FA-914B-4307-8843-6F75525EB206}" type="presParOf" srcId="{CD6ABCFE-2C67-4ECC-9FA8-B935666B34E8}" destId="{6459321D-DE9D-4C95-B384-04595E49E8DB}" srcOrd="4" destOrd="0" presId="urn:microsoft.com/office/officeart/2005/8/layout/lProcess1"/>
    <dgm:cxn modelId="{2AD544FC-0294-4312-99E3-0851D8316152}" type="presParOf" srcId="{CD6ABCFE-2C67-4ECC-9FA8-B935666B34E8}" destId="{BED27968-6EBF-41B3-A1F3-07363969D1A3}" srcOrd="5" destOrd="0" presId="urn:microsoft.com/office/officeart/2005/8/layout/lProcess1"/>
    <dgm:cxn modelId="{842E5FBD-F953-4105-AA21-CC1AFA5D5E72}" type="presParOf" srcId="{CD6ABCFE-2C67-4ECC-9FA8-B935666B34E8}" destId="{7F9EC230-592E-4138-B332-9876B50649A2}" srcOrd="6" destOrd="0" presId="urn:microsoft.com/office/officeart/2005/8/layout/lProcess1"/>
    <dgm:cxn modelId="{F15B82CE-7398-4539-8F89-49D2D41C0C53}" type="presParOf" srcId="{CD6ABCFE-2C67-4ECC-9FA8-B935666B34E8}" destId="{B836642A-2C2C-4955-B863-447801C6F0CA}" srcOrd="7" destOrd="0" presId="urn:microsoft.com/office/officeart/2005/8/layout/lProcess1"/>
    <dgm:cxn modelId="{0E20C0B6-9535-44FA-B86D-F1E5BFC9A51A}" type="presParOf" srcId="{CD6ABCFE-2C67-4ECC-9FA8-B935666B34E8}" destId="{8578A3D2-6565-46D7-B9DF-1D0B3E424F70}" srcOrd="8" destOrd="0" presId="urn:microsoft.com/office/officeart/2005/8/layout/lProcess1"/>
    <dgm:cxn modelId="{C4C3F41C-01FD-457D-96C2-8A33AEB18D05}" type="presParOf" srcId="{CD6ABCFE-2C67-4ECC-9FA8-B935666B34E8}" destId="{45E993FC-561C-40E4-8BC9-D11B9257D85B}" srcOrd="9" destOrd="0" presId="urn:microsoft.com/office/officeart/2005/8/layout/lProcess1"/>
    <dgm:cxn modelId="{440983DA-F37F-42CE-B6B1-9AF68163C906}" type="presParOf" srcId="{CD6ABCFE-2C67-4ECC-9FA8-B935666B34E8}" destId="{6AA315A6-28A4-4D5F-9194-70D43B4245DE}" srcOrd="10" destOrd="0" presId="urn:microsoft.com/office/officeart/2005/8/layout/lProcess1"/>
    <dgm:cxn modelId="{DBF60BD1-946B-4B8B-B9B0-E57BD321ED6B}" type="presParOf" srcId="{F2969073-CD5D-4F39-8A78-C1B8F674139B}" destId="{3B022D26-7237-4ECF-AA69-C2DA97F71832}" srcOrd="5" destOrd="0" presId="urn:microsoft.com/office/officeart/2005/8/layout/lProcess1"/>
    <dgm:cxn modelId="{BA872AFA-14F0-478C-917B-87629E56068A}" type="presParOf" srcId="{F2969073-CD5D-4F39-8A78-C1B8F674139B}" destId="{671491C1-66E8-4119-82C9-871EFB51DC07}" srcOrd="6" destOrd="0" presId="urn:microsoft.com/office/officeart/2005/8/layout/lProcess1"/>
    <dgm:cxn modelId="{9BE92DB3-3A8D-4E9A-86FC-118ECEFF5708}" type="presParOf" srcId="{671491C1-66E8-4119-82C9-871EFB51DC07}" destId="{BE0C1231-2BE4-4EFA-9DC7-348E68B2B71D}" srcOrd="0" destOrd="0" presId="urn:microsoft.com/office/officeart/2005/8/layout/lProcess1"/>
    <dgm:cxn modelId="{3BF23D48-8387-496E-BAE3-E5A1CF5657DB}" type="presParOf" srcId="{671491C1-66E8-4119-82C9-871EFB51DC07}" destId="{4B1ABDA7-F8A9-4939-8BDA-A38258F4D139}" srcOrd="1" destOrd="0" presId="urn:microsoft.com/office/officeart/2005/8/layout/lProcess1"/>
    <dgm:cxn modelId="{F66D85E5-EDF3-4A3C-B931-1236F3B7B8BC}" type="presParOf" srcId="{671491C1-66E8-4119-82C9-871EFB51DC07}" destId="{165F6263-0F44-4577-BBFB-F032FD428959}" srcOrd="2" destOrd="0" presId="urn:microsoft.com/office/officeart/2005/8/layout/lProcess1"/>
    <dgm:cxn modelId="{19AE64BB-CFED-4C2E-B6F3-E2B7CE27D678}" type="presParOf" srcId="{671491C1-66E8-4119-82C9-871EFB51DC07}" destId="{28ACB866-85A4-49B3-8594-B75F14ADDE6D}" srcOrd="3" destOrd="0" presId="urn:microsoft.com/office/officeart/2005/8/layout/lProcess1"/>
    <dgm:cxn modelId="{610055C6-014B-4A0B-85F3-DF40EBDDBCE8}" type="presParOf" srcId="{671491C1-66E8-4119-82C9-871EFB51DC07}" destId="{888335A5-C356-4998-A3A9-1EC8488D96F6}" srcOrd="4" destOrd="0" presId="urn:microsoft.com/office/officeart/2005/8/layout/lProcess1"/>
    <dgm:cxn modelId="{2CBB54A4-732F-4762-9BC1-3C3A48B7341E}" type="presParOf" srcId="{671491C1-66E8-4119-82C9-871EFB51DC07}" destId="{7D012FBD-0B23-42CA-9866-BA5B0F8B256A}" srcOrd="5" destOrd="0" presId="urn:microsoft.com/office/officeart/2005/8/layout/lProcess1"/>
    <dgm:cxn modelId="{91DD3792-A7FC-4FB1-84DB-76E40979B7B8}" type="presParOf" srcId="{671491C1-66E8-4119-82C9-871EFB51DC07}" destId="{25812FE3-D7DF-4D59-8F99-50B18F3A3974}" srcOrd="6" destOrd="0" presId="urn:microsoft.com/office/officeart/2005/8/layout/lProcess1"/>
    <dgm:cxn modelId="{D1DB4159-EF37-4C5E-A2BF-50DF25090F2D}" type="presParOf" srcId="{671491C1-66E8-4119-82C9-871EFB51DC07}" destId="{B8422086-C291-4222-9579-A65419661522}" srcOrd="7" destOrd="0" presId="urn:microsoft.com/office/officeart/2005/8/layout/lProcess1"/>
    <dgm:cxn modelId="{953ADB37-D2C4-4603-9641-A96AD46D7677}" type="presParOf" srcId="{671491C1-66E8-4119-82C9-871EFB51DC07}" destId="{BABB6AB3-3CA4-4E7C-9BAB-857138D609C1}" srcOrd="8" destOrd="0" presId="urn:microsoft.com/office/officeart/2005/8/layout/lProcess1"/>
    <dgm:cxn modelId="{DE7ED231-D7CB-441B-ACB8-1613D4DFC92D}" type="presParOf" srcId="{671491C1-66E8-4119-82C9-871EFB51DC07}" destId="{379FB1F5-F44F-4096-BABD-C96A5F406F77}" srcOrd="9" destOrd="0" presId="urn:microsoft.com/office/officeart/2005/8/layout/lProcess1"/>
    <dgm:cxn modelId="{8E4ADEF6-B4E5-4ED3-B2F3-5B5119AD4AA6}" type="presParOf" srcId="{671491C1-66E8-4119-82C9-871EFB51DC07}" destId="{39E296B2-5582-432D-AF92-AB3F9B059D5A}" srcOrd="10" destOrd="0" presId="urn:microsoft.com/office/officeart/2005/8/layout/lProcess1"/>
    <dgm:cxn modelId="{6AAD58E5-80F2-4371-8719-5EFC8D3FAC0F}" type="presParOf" srcId="{F2969073-CD5D-4F39-8A78-C1B8F674139B}" destId="{EEC0722E-1F41-4D77-BEE1-79D5B847A7E2}" srcOrd="7" destOrd="0" presId="urn:microsoft.com/office/officeart/2005/8/layout/lProcess1"/>
    <dgm:cxn modelId="{6340E749-DBF0-4650-9EDF-2C891E97DBE4}" type="presParOf" srcId="{F2969073-CD5D-4F39-8A78-C1B8F674139B}" destId="{574BFFC4-CFC2-4294-A72F-D8758FBC714A}" srcOrd="8" destOrd="0" presId="urn:microsoft.com/office/officeart/2005/8/layout/lProcess1"/>
    <dgm:cxn modelId="{784CD4C3-5CB3-4BF9-85D0-C5E9C40D4F32}" type="presParOf" srcId="{574BFFC4-CFC2-4294-A72F-D8758FBC714A}" destId="{866C3EAA-E1E3-4E64-B243-62D3681E0D4F}" srcOrd="0" destOrd="0" presId="urn:microsoft.com/office/officeart/2005/8/layout/lProcess1"/>
    <dgm:cxn modelId="{6CF09EA0-68B4-40FA-9D75-44897EA6BD8F}" type="presParOf" srcId="{574BFFC4-CFC2-4294-A72F-D8758FBC714A}" destId="{3527C972-8365-4B38-A4A1-348EFD6C6F43}" srcOrd="1" destOrd="0" presId="urn:microsoft.com/office/officeart/2005/8/layout/lProcess1"/>
    <dgm:cxn modelId="{EF7BF686-88FD-4CF4-A410-EEEBE8452481}" type="presParOf" srcId="{574BFFC4-CFC2-4294-A72F-D8758FBC714A}" destId="{E738290F-E9E6-4BFD-99D7-31F74FDE13AB}" srcOrd="2" destOrd="0" presId="urn:microsoft.com/office/officeart/2005/8/layout/lProcess1"/>
    <dgm:cxn modelId="{A4437B8C-585B-4259-8BA7-B798DAEBFE78}" type="presParOf" srcId="{574BFFC4-CFC2-4294-A72F-D8758FBC714A}" destId="{A198E87F-6C98-4E80-970D-DF862B5FCF53}" srcOrd="3" destOrd="0" presId="urn:microsoft.com/office/officeart/2005/8/layout/lProcess1"/>
    <dgm:cxn modelId="{11C81305-8063-44B2-92D1-ED47F45AD1C9}" type="presParOf" srcId="{574BFFC4-CFC2-4294-A72F-D8758FBC714A}" destId="{E1E396C8-B902-4F23-A6F6-9A67D9287FD5}" srcOrd="4" destOrd="0" presId="urn:microsoft.com/office/officeart/2005/8/layout/lProcess1"/>
    <dgm:cxn modelId="{2398F8AC-40A8-4A5D-96D3-E921C4271DD1}" type="presParOf" srcId="{574BFFC4-CFC2-4294-A72F-D8758FBC714A}" destId="{942D9391-5282-4793-8098-31345AEB24E6}" srcOrd="5" destOrd="0" presId="urn:microsoft.com/office/officeart/2005/8/layout/lProcess1"/>
    <dgm:cxn modelId="{171FDF6D-3F9D-4BF1-82F4-C5A8822C80D3}" type="presParOf" srcId="{574BFFC4-CFC2-4294-A72F-D8758FBC714A}" destId="{18CBB91F-7475-4D04-9665-1DCA7D620DF9}" srcOrd="6" destOrd="0" presId="urn:microsoft.com/office/officeart/2005/8/layout/lProcess1"/>
    <dgm:cxn modelId="{AF015B5E-B3B1-4458-A720-89C8A4264507}" type="presParOf" srcId="{F2969073-CD5D-4F39-8A78-C1B8F674139B}" destId="{5FB50C0B-442E-4D14-807D-8A2A3FBDA207}" srcOrd="9" destOrd="0" presId="urn:microsoft.com/office/officeart/2005/8/layout/lProcess1"/>
    <dgm:cxn modelId="{CE94CA8D-19C9-4EC4-A587-D19176059612}" type="presParOf" srcId="{F2969073-CD5D-4F39-8A78-C1B8F674139B}" destId="{1AA5C994-E3DC-45AA-987E-5F20DF0AFD8E}" srcOrd="10" destOrd="0" presId="urn:microsoft.com/office/officeart/2005/8/layout/lProcess1"/>
    <dgm:cxn modelId="{C9BBDEE6-9E48-4B5B-AD31-FEE4DD5D5D0F}" type="presParOf" srcId="{1AA5C994-E3DC-45AA-987E-5F20DF0AFD8E}" destId="{5BBE887E-172B-4CB5-ABB3-77E3E7560D6E}" srcOrd="0" destOrd="0" presId="urn:microsoft.com/office/officeart/2005/8/layout/lProcess1"/>
    <dgm:cxn modelId="{C9F0AEF2-EC6B-4AD6-B9FE-C3BAB40D0479}" type="presParOf" srcId="{1AA5C994-E3DC-45AA-987E-5F20DF0AFD8E}" destId="{65AE507C-8C4E-40C4-ABBA-1F21EFE8479D}" srcOrd="1" destOrd="0" presId="urn:microsoft.com/office/officeart/2005/8/layout/lProcess1"/>
    <dgm:cxn modelId="{2A945D0A-E0B3-4141-8E93-8BDC3949D3DC}" type="presParOf" srcId="{1AA5C994-E3DC-45AA-987E-5F20DF0AFD8E}" destId="{9B5D3AA1-48BA-4DC1-974F-20CE624374BC}" srcOrd="2" destOrd="0" presId="urn:microsoft.com/office/officeart/2005/8/layout/lProcess1"/>
    <dgm:cxn modelId="{AB0C38CB-81B2-47D7-B506-3752F4AE1525}" type="presParOf" srcId="{1AA5C994-E3DC-45AA-987E-5F20DF0AFD8E}" destId="{ACA5FD58-4FD5-432F-A0C4-89205DC493D8}" srcOrd="3" destOrd="0" presId="urn:microsoft.com/office/officeart/2005/8/layout/lProcess1"/>
    <dgm:cxn modelId="{31FDD1DC-9AE6-4F9C-B6B6-047CAB8F0D54}" type="presParOf" srcId="{1AA5C994-E3DC-45AA-987E-5F20DF0AFD8E}" destId="{0366E110-FD7B-4EF9-9D4E-8198743EA9E0}" srcOrd="4" destOrd="0" presId="urn:microsoft.com/office/officeart/2005/8/layout/lProcess1"/>
    <dgm:cxn modelId="{A1510794-7C65-48EE-8784-3BA6DF6BCE9A}" type="presParOf" srcId="{1AA5C994-E3DC-45AA-987E-5F20DF0AFD8E}" destId="{362EB7E2-DFD6-4087-9D61-C9AD6022CC51}" srcOrd="5" destOrd="0" presId="urn:microsoft.com/office/officeart/2005/8/layout/lProcess1"/>
    <dgm:cxn modelId="{85D05A5F-A282-4D0E-8C26-228CE1A14A71}" type="presParOf" srcId="{1AA5C994-E3DC-45AA-987E-5F20DF0AFD8E}" destId="{E04DA87C-D3C0-4E3A-84FF-FAF4197BC972}" srcOrd="6" destOrd="0" presId="urn:microsoft.com/office/officeart/2005/8/layout/lProcess1"/>
    <dgm:cxn modelId="{6A6B0091-BEEB-4FFE-8F94-4A5153E58279}" type="presParOf" srcId="{1AA5C994-E3DC-45AA-987E-5F20DF0AFD8E}" destId="{78484043-0107-4D65-B727-A03DEBB392AD}" srcOrd="7" destOrd="0" presId="urn:microsoft.com/office/officeart/2005/8/layout/lProcess1"/>
    <dgm:cxn modelId="{976C6342-11CE-4342-BEB4-6B3E3D4EBC06}" type="presParOf" srcId="{1AA5C994-E3DC-45AA-987E-5F20DF0AFD8E}" destId="{6CC8061F-4B38-4710-B1F3-2B42EDC8DDB5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F3C17-EA5B-4A7F-BE2D-307CC8A760CB}">
      <dsp:nvSpPr>
        <dsp:cNvPr id="0" name=""/>
        <dsp:cNvSpPr/>
      </dsp:nvSpPr>
      <dsp:spPr>
        <a:xfrm>
          <a:off x="889350" y="0"/>
          <a:ext cx="10079310" cy="4891085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72A1C-A3D1-4F40-A5B3-AA84F2803A02}">
      <dsp:nvSpPr>
        <dsp:cNvPr id="0" name=""/>
        <dsp:cNvSpPr/>
      </dsp:nvSpPr>
      <dsp:spPr>
        <a:xfrm>
          <a:off x="470" y="1467325"/>
          <a:ext cx="1420008" cy="195643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1. P&amp;ID Creation and Export of  Condenser Unit P&amp;ID to Proteus XML Format</a:t>
          </a:r>
          <a:br>
            <a:rPr lang="en-AU" sz="1400" kern="1200" dirty="0"/>
          </a:br>
          <a:br>
            <a:rPr lang="en-AU" sz="1400" kern="1200" dirty="0"/>
          </a:br>
          <a:r>
            <a:rPr lang="en-AU" sz="1400" b="0" i="0" kern="1200" dirty="0"/>
            <a:t>(Worley)</a:t>
          </a:r>
        </a:p>
      </dsp:txBody>
      <dsp:txXfrm>
        <a:off x="69789" y="1536644"/>
        <a:ext cx="1281370" cy="1817796"/>
      </dsp:txXfrm>
    </dsp:sp>
    <dsp:sp modelId="{11D98559-9C99-4404-B9EC-C95FEF7BF46E}">
      <dsp:nvSpPr>
        <dsp:cNvPr id="0" name=""/>
        <dsp:cNvSpPr/>
      </dsp:nvSpPr>
      <dsp:spPr>
        <a:xfrm>
          <a:off x="1491479" y="1467325"/>
          <a:ext cx="1420008" cy="1956434"/>
        </a:xfrm>
        <a:prstGeom prst="roundRect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2. Transform </a:t>
          </a:r>
          <a:br>
            <a:rPr lang="en-AU" sz="1400" kern="1200" dirty="0"/>
          </a:br>
          <a:r>
            <a:rPr lang="en-AU" sz="1400" kern="1200" dirty="0"/>
            <a:t>to </a:t>
          </a:r>
          <a:br>
            <a:rPr lang="en-AU" sz="1400" kern="1200" dirty="0"/>
          </a:br>
          <a:r>
            <a:rPr lang="en-AU" sz="1400" kern="1200" dirty="0"/>
            <a:t>CCOM XML Format</a:t>
          </a: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r>
            <a:rPr lang="en-AU" sz="1400" kern="1200" dirty="0"/>
            <a:t>(UniSA)</a:t>
          </a:r>
        </a:p>
      </dsp:txBody>
      <dsp:txXfrm>
        <a:off x="1560798" y="1536644"/>
        <a:ext cx="1281370" cy="1817796"/>
      </dsp:txXfrm>
    </dsp:sp>
    <dsp:sp modelId="{5B0BEC55-0DC5-4266-A355-25F823E517DB}">
      <dsp:nvSpPr>
        <dsp:cNvPr id="0" name=""/>
        <dsp:cNvSpPr/>
      </dsp:nvSpPr>
      <dsp:spPr>
        <a:xfrm>
          <a:off x="2982488" y="1467325"/>
          <a:ext cx="1420008" cy="1956434"/>
        </a:xfrm>
        <a:prstGeom prst="roundRect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76213" lvl="0" indent="-17621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3.	Greenfield RFI/RFI Response</a:t>
          </a:r>
        </a:p>
        <a:p>
          <a:pPr marL="176213" lvl="1" indent="-92075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50" kern="1200" dirty="0"/>
            <a:t>RFI based on functional requirements (UniSA)</a:t>
          </a:r>
          <a:br>
            <a:rPr lang="en-AU" sz="1050" kern="1200" dirty="0"/>
          </a:br>
          <a:endParaRPr lang="en-AU" sz="1050" kern="1200" dirty="0"/>
        </a:p>
        <a:p>
          <a:pPr marL="176213" lvl="1" indent="-92075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50" kern="1200" dirty="0"/>
            <a:t>RFI Response, Models (Yokogawa)</a:t>
          </a:r>
        </a:p>
      </dsp:txBody>
      <dsp:txXfrm>
        <a:off x="3051807" y="1536644"/>
        <a:ext cx="1281370" cy="1817796"/>
      </dsp:txXfrm>
    </dsp:sp>
    <dsp:sp modelId="{2AD0DA05-6F6B-4952-AB33-AA743A9D25F0}">
      <dsp:nvSpPr>
        <dsp:cNvPr id="0" name=""/>
        <dsp:cNvSpPr/>
      </dsp:nvSpPr>
      <dsp:spPr>
        <a:xfrm>
          <a:off x="4473497" y="1467325"/>
          <a:ext cx="1420008" cy="1956434"/>
        </a:xfrm>
        <a:prstGeom prst="roundRect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4. Capital Project Asset Installation</a:t>
          </a: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r>
            <a:rPr lang="en-AU" sz="1400" kern="1200" dirty="0"/>
            <a:t>(UniSA)</a:t>
          </a:r>
        </a:p>
      </dsp:txBody>
      <dsp:txXfrm>
        <a:off x="4542816" y="1536644"/>
        <a:ext cx="1281370" cy="1817796"/>
      </dsp:txXfrm>
    </dsp:sp>
    <dsp:sp modelId="{28AFCACA-741D-4C30-BD4E-F12D5DE8668A}">
      <dsp:nvSpPr>
        <dsp:cNvPr id="0" name=""/>
        <dsp:cNvSpPr/>
      </dsp:nvSpPr>
      <dsp:spPr>
        <a:xfrm>
          <a:off x="5964506" y="1467325"/>
          <a:ext cx="1420008" cy="1956434"/>
        </a:xfrm>
        <a:prstGeom prst="roundRect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5. (Simulated) Handover of As-Built Data to </a:t>
          </a:r>
          <a:r>
            <a:rPr lang="en-AU" sz="1400" kern="1200" dirty="0" err="1"/>
            <a:t>PdMA</a:t>
          </a: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r>
            <a:rPr lang="en-AU" sz="1400" kern="1200" dirty="0"/>
            <a:t>(UniSA)</a:t>
          </a:r>
        </a:p>
      </dsp:txBody>
      <dsp:txXfrm>
        <a:off x="6033825" y="1536644"/>
        <a:ext cx="1281370" cy="1817796"/>
      </dsp:txXfrm>
    </dsp:sp>
    <dsp:sp modelId="{C847DEDE-690E-47C0-8A57-7534D1C4836A}">
      <dsp:nvSpPr>
        <dsp:cNvPr id="0" name=""/>
        <dsp:cNvSpPr/>
      </dsp:nvSpPr>
      <dsp:spPr>
        <a:xfrm>
          <a:off x="7455515" y="1467325"/>
          <a:ext cx="1420008" cy="1956434"/>
        </a:xfrm>
        <a:prstGeom prst="roundRect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6. CBM—</a:t>
          </a:r>
          <a:br>
            <a:rPr lang="en-AU" sz="1400" kern="1200" dirty="0"/>
          </a:br>
          <a:r>
            <a:rPr lang="en-AU" sz="1400" kern="1200" dirty="0"/>
            <a:t>Collection of Measurement data and output of Advisory</a:t>
          </a: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r>
            <a:rPr lang="en-AU" sz="1400" kern="1200" dirty="0"/>
            <a:t>(</a:t>
          </a:r>
          <a:r>
            <a:rPr lang="en-AU" sz="1400" kern="1200" dirty="0" err="1"/>
            <a:t>PdMA</a:t>
          </a:r>
          <a:r>
            <a:rPr lang="en-AU" sz="1400" kern="1200" dirty="0"/>
            <a:t>)</a:t>
          </a:r>
        </a:p>
      </dsp:txBody>
      <dsp:txXfrm>
        <a:off x="7524834" y="1536644"/>
        <a:ext cx="1281370" cy="1817796"/>
      </dsp:txXfrm>
    </dsp:sp>
    <dsp:sp modelId="{0152203B-0B19-4B37-8097-40F3B686919F}">
      <dsp:nvSpPr>
        <dsp:cNvPr id="0" name=""/>
        <dsp:cNvSpPr/>
      </dsp:nvSpPr>
      <dsp:spPr>
        <a:xfrm>
          <a:off x="8946524" y="1467325"/>
          <a:ext cx="1420008" cy="1956434"/>
        </a:xfrm>
        <a:prstGeom prst="roundRect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92075" lvl="0" indent="-92075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7. Remove and Replace Maintenance Activity</a:t>
          </a: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br>
            <a:rPr lang="en-AU" sz="1400" kern="1200" dirty="0"/>
          </a:br>
          <a:r>
            <a:rPr lang="en-AU" sz="1400" kern="1200" dirty="0"/>
            <a:t>(UniSA)</a:t>
          </a:r>
        </a:p>
      </dsp:txBody>
      <dsp:txXfrm>
        <a:off x="9015843" y="1536644"/>
        <a:ext cx="1281370" cy="1817796"/>
      </dsp:txXfrm>
    </dsp:sp>
    <dsp:sp modelId="{521EA900-C732-417B-AC25-1A8CE407370E}">
      <dsp:nvSpPr>
        <dsp:cNvPr id="0" name=""/>
        <dsp:cNvSpPr/>
      </dsp:nvSpPr>
      <dsp:spPr>
        <a:xfrm>
          <a:off x="10437533" y="1467325"/>
          <a:ext cx="1420008" cy="1956434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76213" lvl="0" indent="-176213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8.	Brownfield Information Remediation</a:t>
          </a:r>
        </a:p>
        <a:p>
          <a:pPr marL="176213" lvl="1" indent="-84138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50" kern="1200" dirty="0"/>
            <a:t>RFI based on limited asset data (UniSA)</a:t>
          </a:r>
          <a:br>
            <a:rPr lang="en-AU" sz="1050" kern="1200" dirty="0"/>
          </a:br>
          <a:endParaRPr lang="en-AU" sz="1050" kern="1200" dirty="0"/>
        </a:p>
        <a:p>
          <a:pPr marL="176213" lvl="1" indent="-84138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050" kern="1200" dirty="0"/>
            <a:t>RFI Response, Model/Asset data (Yokogawa)</a:t>
          </a:r>
        </a:p>
      </dsp:txBody>
      <dsp:txXfrm>
        <a:off x="10506852" y="1536644"/>
        <a:ext cx="1281370" cy="1817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057FA-54B0-40D5-9B57-0D93E07C71E4}">
      <dsp:nvSpPr>
        <dsp:cNvPr id="0" name=""/>
        <dsp:cNvSpPr/>
      </dsp:nvSpPr>
      <dsp:spPr>
        <a:xfrm>
          <a:off x="2426" y="1296821"/>
          <a:ext cx="1818977" cy="585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Publish Engineering Data (P&amp;ID) – Proteus XML</a:t>
          </a:r>
        </a:p>
      </dsp:txBody>
      <dsp:txXfrm>
        <a:off x="19566" y="1313961"/>
        <a:ext cx="1784697" cy="550934"/>
      </dsp:txXfrm>
    </dsp:sp>
    <dsp:sp modelId="{B41FA706-4919-49E3-A54B-B2DF23701262}">
      <dsp:nvSpPr>
        <dsp:cNvPr id="0" name=""/>
        <dsp:cNvSpPr/>
      </dsp:nvSpPr>
      <dsp:spPr>
        <a:xfrm rot="5400000">
          <a:off x="872125" y="192182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875AC6-4235-4A5D-9FD6-C9623304A19D}">
      <dsp:nvSpPr>
        <dsp:cNvPr id="0" name=""/>
        <dsp:cNvSpPr/>
      </dsp:nvSpPr>
      <dsp:spPr>
        <a:xfrm>
          <a:off x="2426" y="204119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/>
            <a:t>Creation of P&amp;ID (</a:t>
          </a:r>
          <a:r>
            <a:rPr lang="en-AU" sz="1050" b="1" kern="1200" err="1"/>
            <a:t>SmartPlant</a:t>
          </a:r>
          <a:r>
            <a:rPr lang="en-AU" sz="1050" b="1" kern="1200"/>
            <a:t> P&amp;ID)</a:t>
          </a:r>
        </a:p>
      </dsp:txBody>
      <dsp:txXfrm>
        <a:off x="15745" y="2054516"/>
        <a:ext cx="1792339" cy="428106"/>
      </dsp:txXfrm>
    </dsp:sp>
    <dsp:sp modelId="{132FA6CB-209C-4A15-86E1-40109F580DB3}">
      <dsp:nvSpPr>
        <dsp:cNvPr id="0" name=""/>
        <dsp:cNvSpPr/>
      </dsp:nvSpPr>
      <dsp:spPr>
        <a:xfrm rot="5400000">
          <a:off x="872125" y="253573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125026"/>
                <a:satOff val="-1688"/>
                <a:lumOff val="-27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"/>
                <a:satOff val="-1688"/>
                <a:lumOff val="-27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"/>
                <a:satOff val="-1688"/>
                <a:lumOff val="-2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14CC8F-8C6F-435F-8217-7FF4FCD21C74}">
      <dsp:nvSpPr>
        <dsp:cNvPr id="0" name=""/>
        <dsp:cNvSpPr/>
      </dsp:nvSpPr>
      <dsp:spPr>
        <a:xfrm>
          <a:off x="2426" y="2655102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071685"/>
            <a:satOff val="-1379"/>
            <a:lumOff val="-10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"/>
              <a:satOff val="-1379"/>
              <a:lumOff val="-1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/>
            <a:t>Export Proteus XML</a:t>
          </a:r>
        </a:p>
      </dsp:txBody>
      <dsp:txXfrm>
        <a:off x="15745" y="2668421"/>
        <a:ext cx="1792339" cy="428106"/>
      </dsp:txXfrm>
    </dsp:sp>
    <dsp:sp modelId="{81239544-979E-44E0-AEE7-95743CAD3F3B}">
      <dsp:nvSpPr>
        <dsp:cNvPr id="0" name=""/>
        <dsp:cNvSpPr/>
      </dsp:nvSpPr>
      <dsp:spPr>
        <a:xfrm rot="5400000">
          <a:off x="872125" y="314963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A9CC00-771A-4608-9CD7-85CF4E6C4958}">
      <dsp:nvSpPr>
        <dsp:cNvPr id="0" name=""/>
        <dsp:cNvSpPr/>
      </dsp:nvSpPr>
      <dsp:spPr>
        <a:xfrm>
          <a:off x="2426" y="326900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2143371"/>
            <a:satOff val="-2759"/>
            <a:lumOff val="-21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2143371"/>
              <a:satOff val="-2759"/>
              <a:lumOff val="-2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/>
            <a:t>Publish ISO 15926 Engineering Design Data</a:t>
          </a:r>
        </a:p>
      </dsp:txBody>
      <dsp:txXfrm>
        <a:off x="15745" y="3282325"/>
        <a:ext cx="1792339" cy="428106"/>
      </dsp:txXfrm>
    </dsp:sp>
    <dsp:sp modelId="{F554EA04-26C2-47B8-8095-FB31B42A2447}">
      <dsp:nvSpPr>
        <dsp:cNvPr id="0" name=""/>
        <dsp:cNvSpPr/>
      </dsp:nvSpPr>
      <dsp:spPr>
        <a:xfrm>
          <a:off x="2076060" y="1296821"/>
          <a:ext cx="1818977" cy="585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Transform P&amp;ID to CCOM XML</a:t>
          </a:r>
        </a:p>
      </dsp:txBody>
      <dsp:txXfrm>
        <a:off x="2093200" y="1313961"/>
        <a:ext cx="1784697" cy="550934"/>
      </dsp:txXfrm>
    </dsp:sp>
    <dsp:sp modelId="{30CD29B1-4FA2-4CA7-9E5D-3AB9D3786723}">
      <dsp:nvSpPr>
        <dsp:cNvPr id="0" name=""/>
        <dsp:cNvSpPr/>
      </dsp:nvSpPr>
      <dsp:spPr>
        <a:xfrm rot="5400000">
          <a:off x="2945758" y="192182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3375079"/>
                <a:satOff val="-5064"/>
                <a:lumOff val="-824"/>
                <a:alphaOff val="0"/>
                <a:shade val="51000"/>
                <a:satMod val="130000"/>
              </a:schemeClr>
            </a:gs>
            <a:gs pos="80000">
              <a:schemeClr val="accent3">
                <a:hueOff val="3375079"/>
                <a:satOff val="-5064"/>
                <a:lumOff val="-824"/>
                <a:alphaOff val="0"/>
                <a:shade val="93000"/>
                <a:satMod val="130000"/>
              </a:schemeClr>
            </a:gs>
            <a:gs pos="100000">
              <a:schemeClr val="accent3">
                <a:hueOff val="3375079"/>
                <a:satOff val="-5064"/>
                <a:lumOff val="-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18CFF3-ABC3-431C-ACAC-7D5CD82B5DEE}">
      <dsp:nvSpPr>
        <dsp:cNvPr id="0" name=""/>
        <dsp:cNvSpPr/>
      </dsp:nvSpPr>
      <dsp:spPr>
        <a:xfrm>
          <a:off x="2076060" y="204119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3215056"/>
            <a:satOff val="-4138"/>
            <a:lumOff val="-322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215056"/>
              <a:satOff val="-4138"/>
              <a:lumOff val="-3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SyncSegments</a:t>
          </a:r>
          <a:endParaRPr lang="en-AU" sz="1050" b="1" kern="1200"/>
        </a:p>
      </dsp:txBody>
      <dsp:txXfrm>
        <a:off x="2089379" y="2054516"/>
        <a:ext cx="1792339" cy="428106"/>
      </dsp:txXfrm>
    </dsp:sp>
    <dsp:sp modelId="{03A26B98-7696-4798-809F-07CC1B641C9F}">
      <dsp:nvSpPr>
        <dsp:cNvPr id="0" name=""/>
        <dsp:cNvSpPr/>
      </dsp:nvSpPr>
      <dsp:spPr>
        <a:xfrm rot="5400000">
          <a:off x="2945758" y="253573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F6AB5E-08CC-4D9D-85E2-5C8328D86684}">
      <dsp:nvSpPr>
        <dsp:cNvPr id="0" name=""/>
        <dsp:cNvSpPr/>
      </dsp:nvSpPr>
      <dsp:spPr>
        <a:xfrm>
          <a:off x="2076060" y="2655102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4286742"/>
            <a:satOff val="-5517"/>
            <a:lumOff val="-43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4286742"/>
              <a:satOff val="-5517"/>
              <a:lumOff val="-4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SyncEngineeringDiagrams</a:t>
          </a:r>
          <a:endParaRPr lang="en-AU" sz="1050" b="1" kern="1200"/>
        </a:p>
      </dsp:txBody>
      <dsp:txXfrm>
        <a:off x="2089379" y="2668421"/>
        <a:ext cx="1792339" cy="428106"/>
      </dsp:txXfrm>
    </dsp:sp>
    <dsp:sp modelId="{2C8BD934-D224-469A-A082-3448A5A57BC2}">
      <dsp:nvSpPr>
        <dsp:cNvPr id="0" name=""/>
        <dsp:cNvSpPr/>
      </dsp:nvSpPr>
      <dsp:spPr>
        <a:xfrm rot="5400000">
          <a:off x="2945758" y="314963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FBDD88-A69C-4C3E-9AC0-A9303B009D53}">
      <dsp:nvSpPr>
        <dsp:cNvPr id="0" name=""/>
        <dsp:cNvSpPr/>
      </dsp:nvSpPr>
      <dsp:spPr>
        <a:xfrm>
          <a:off x="2076060" y="326900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SyncBreakdownStructures</a:t>
          </a:r>
          <a:endParaRPr lang="en-AU" sz="1050" b="1" kern="1200"/>
        </a:p>
      </dsp:txBody>
      <dsp:txXfrm>
        <a:off x="2089379" y="3282325"/>
        <a:ext cx="1792339" cy="428106"/>
      </dsp:txXfrm>
    </dsp:sp>
    <dsp:sp modelId="{E54E626F-A109-4CD7-BD8F-9EC3B8832CA9}">
      <dsp:nvSpPr>
        <dsp:cNvPr id="0" name=""/>
        <dsp:cNvSpPr/>
      </dsp:nvSpPr>
      <dsp:spPr>
        <a:xfrm>
          <a:off x="4149694" y="1296821"/>
          <a:ext cx="1818977" cy="585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Greenfield RFI</a:t>
          </a:r>
        </a:p>
      </dsp:txBody>
      <dsp:txXfrm>
        <a:off x="4166834" y="1313961"/>
        <a:ext cx="1784697" cy="550934"/>
      </dsp:txXfrm>
    </dsp:sp>
    <dsp:sp modelId="{E9BB56BA-954E-40C8-8AC5-7A9471B801A5}">
      <dsp:nvSpPr>
        <dsp:cNvPr id="0" name=""/>
        <dsp:cNvSpPr/>
      </dsp:nvSpPr>
      <dsp:spPr>
        <a:xfrm rot="5400000">
          <a:off x="5019392" y="192182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30BCAB-F59C-497E-99EF-840F4107A962}">
      <dsp:nvSpPr>
        <dsp:cNvPr id="0" name=""/>
        <dsp:cNvSpPr/>
      </dsp:nvSpPr>
      <dsp:spPr>
        <a:xfrm>
          <a:off x="4149694" y="204119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6430112"/>
            <a:satOff val="-8276"/>
            <a:lumOff val="-64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6430112"/>
              <a:satOff val="-8276"/>
              <a:lumOff val="-6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ProcessSegmentModel</a:t>
          </a:r>
          <a:r>
            <a:rPr lang="en-AU" sz="1050" b="1" kern="1200"/>
            <a:t> Requests</a:t>
          </a:r>
        </a:p>
      </dsp:txBody>
      <dsp:txXfrm>
        <a:off x="4163013" y="2054516"/>
        <a:ext cx="1792339" cy="428106"/>
      </dsp:txXfrm>
    </dsp:sp>
    <dsp:sp modelId="{32A7D291-A262-4B1D-B5DF-AF19453DEFC9}">
      <dsp:nvSpPr>
        <dsp:cNvPr id="0" name=""/>
        <dsp:cNvSpPr/>
      </dsp:nvSpPr>
      <dsp:spPr>
        <a:xfrm>
          <a:off x="6223328" y="1296821"/>
          <a:ext cx="1818977" cy="585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Greenfield RFI Response</a:t>
          </a:r>
        </a:p>
      </dsp:txBody>
      <dsp:txXfrm>
        <a:off x="6240468" y="1313961"/>
        <a:ext cx="1784697" cy="550934"/>
      </dsp:txXfrm>
    </dsp:sp>
    <dsp:sp modelId="{19FA3F79-4D7B-44E3-82B7-9423285FA5D7}">
      <dsp:nvSpPr>
        <dsp:cNvPr id="0" name=""/>
        <dsp:cNvSpPr/>
      </dsp:nvSpPr>
      <dsp:spPr>
        <a:xfrm rot="5400000">
          <a:off x="7093026" y="192182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7875184"/>
                <a:satOff val="-11816"/>
                <a:lumOff val="-1922"/>
                <a:alphaOff val="0"/>
                <a:shade val="51000"/>
                <a:satMod val="130000"/>
              </a:schemeClr>
            </a:gs>
            <a:gs pos="80000">
              <a:schemeClr val="accent3">
                <a:hueOff val="7875184"/>
                <a:satOff val="-11816"/>
                <a:lumOff val="-1922"/>
                <a:alphaOff val="0"/>
                <a:shade val="93000"/>
                <a:satMod val="130000"/>
              </a:schemeClr>
            </a:gs>
            <a:gs pos="100000">
              <a:schemeClr val="accent3">
                <a:hueOff val="7875184"/>
                <a:satOff val="-11816"/>
                <a:lumOff val="-19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113CB6-01A8-433F-B769-14205DE69D8B}">
      <dsp:nvSpPr>
        <dsp:cNvPr id="0" name=""/>
        <dsp:cNvSpPr/>
      </dsp:nvSpPr>
      <dsp:spPr>
        <a:xfrm>
          <a:off x="6223328" y="204119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7501798"/>
            <a:satOff val="-9655"/>
            <a:lumOff val="-752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501798"/>
              <a:satOff val="-9655"/>
              <a:lumOff val="-7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ConfirmBOD</a:t>
          </a:r>
          <a:br>
            <a:rPr lang="en-AU" sz="1050" b="1" kern="1200"/>
          </a:br>
          <a:r>
            <a:rPr lang="en-AU" sz="1050" b="1" kern="1200"/>
            <a:t>(Received successfully)</a:t>
          </a:r>
        </a:p>
      </dsp:txBody>
      <dsp:txXfrm>
        <a:off x="6236647" y="2054516"/>
        <a:ext cx="1792339" cy="428106"/>
      </dsp:txXfrm>
    </dsp:sp>
    <dsp:sp modelId="{A4428B6A-B86C-4564-9411-3ED60ABCA7B6}">
      <dsp:nvSpPr>
        <dsp:cNvPr id="0" name=""/>
        <dsp:cNvSpPr/>
      </dsp:nvSpPr>
      <dsp:spPr>
        <a:xfrm rot="5400000">
          <a:off x="7093026" y="253573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863315-8557-4B97-B576-EC1E151547B6}">
      <dsp:nvSpPr>
        <dsp:cNvPr id="0" name=""/>
        <dsp:cNvSpPr/>
      </dsp:nvSpPr>
      <dsp:spPr>
        <a:xfrm>
          <a:off x="6223328" y="2655102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8573483"/>
            <a:satOff val="-11034"/>
            <a:lumOff val="-86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8573483"/>
              <a:satOff val="-11034"/>
              <a:lumOff val="-86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AcknowledgeSegment</a:t>
          </a:r>
          <a:br>
            <a:rPr lang="en-AU" sz="1050" b="1" kern="1200"/>
          </a:br>
          <a:r>
            <a:rPr lang="en-AU" sz="1050" b="1" kern="1200" err="1"/>
            <a:t>ModelRequests</a:t>
          </a:r>
          <a:endParaRPr lang="en-AU" sz="1050" b="1" kern="1200"/>
        </a:p>
      </dsp:txBody>
      <dsp:txXfrm>
        <a:off x="6236647" y="2668421"/>
        <a:ext cx="1792339" cy="428106"/>
      </dsp:txXfrm>
    </dsp:sp>
    <dsp:sp modelId="{A176231D-5C95-4AA0-97D1-144F8A856DFD}">
      <dsp:nvSpPr>
        <dsp:cNvPr id="0" name=""/>
        <dsp:cNvSpPr/>
      </dsp:nvSpPr>
      <dsp:spPr>
        <a:xfrm>
          <a:off x="8296962" y="1296821"/>
          <a:ext cx="1818977" cy="585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Retrieve Full Model Information</a:t>
          </a:r>
        </a:p>
      </dsp:txBody>
      <dsp:txXfrm>
        <a:off x="8314102" y="1313961"/>
        <a:ext cx="1784697" cy="550934"/>
      </dsp:txXfrm>
    </dsp:sp>
    <dsp:sp modelId="{EFC15A86-D132-4755-A9BE-4C2BAE1EA345}">
      <dsp:nvSpPr>
        <dsp:cNvPr id="0" name=""/>
        <dsp:cNvSpPr/>
      </dsp:nvSpPr>
      <dsp:spPr>
        <a:xfrm rot="5400000">
          <a:off x="9166660" y="192182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0125237"/>
                <a:satOff val="-15192"/>
                <a:lumOff val="-2471"/>
                <a:alphaOff val="0"/>
                <a:shade val="51000"/>
                <a:satMod val="130000"/>
              </a:schemeClr>
            </a:gs>
            <a:gs pos="80000">
              <a:schemeClr val="accent3">
                <a:hueOff val="10125237"/>
                <a:satOff val="-15192"/>
                <a:lumOff val="-2471"/>
                <a:alphaOff val="0"/>
                <a:shade val="93000"/>
                <a:satMod val="130000"/>
              </a:schemeClr>
            </a:gs>
            <a:gs pos="100000">
              <a:schemeClr val="accent3">
                <a:hueOff val="10125237"/>
                <a:satOff val="-15192"/>
                <a:lumOff val="-2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3DF0ED-9C74-4700-912E-0B0D17CD4858}">
      <dsp:nvSpPr>
        <dsp:cNvPr id="0" name=""/>
        <dsp:cNvSpPr/>
      </dsp:nvSpPr>
      <dsp:spPr>
        <a:xfrm>
          <a:off x="8296962" y="204119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9645168"/>
            <a:satOff val="-12414"/>
            <a:lumOff val="-96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9645168"/>
              <a:satOff val="-12414"/>
              <a:lumOff val="-96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GetModelDatasheet</a:t>
          </a:r>
          <a:br>
            <a:rPr lang="en-AU" sz="1050" b="1" kern="1200"/>
          </a:br>
          <a:r>
            <a:rPr lang="en-AU" sz="1050" b="1" kern="1200"/>
            <a:t>Definitions</a:t>
          </a:r>
        </a:p>
      </dsp:txBody>
      <dsp:txXfrm>
        <a:off x="8310281" y="2054516"/>
        <a:ext cx="1792339" cy="428106"/>
      </dsp:txXfrm>
    </dsp:sp>
    <dsp:sp modelId="{BE0C1231-2BE4-4EFA-9DC7-348E68B2B71D}">
      <dsp:nvSpPr>
        <dsp:cNvPr id="0" name=""/>
        <dsp:cNvSpPr/>
      </dsp:nvSpPr>
      <dsp:spPr>
        <a:xfrm>
          <a:off x="10370596" y="1296821"/>
          <a:ext cx="1818977" cy="5852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Model Information Response</a:t>
          </a:r>
        </a:p>
      </dsp:txBody>
      <dsp:txXfrm>
        <a:off x="10387736" y="1313961"/>
        <a:ext cx="1784697" cy="550934"/>
      </dsp:txXfrm>
    </dsp:sp>
    <dsp:sp modelId="{ABE3AD61-B349-40ED-B374-4F4136142746}">
      <dsp:nvSpPr>
        <dsp:cNvPr id="0" name=""/>
        <dsp:cNvSpPr/>
      </dsp:nvSpPr>
      <dsp:spPr>
        <a:xfrm rot="5400000">
          <a:off x="11240294" y="192182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E296B2-5582-432D-AF92-AB3F9B059D5A}">
      <dsp:nvSpPr>
        <dsp:cNvPr id="0" name=""/>
        <dsp:cNvSpPr/>
      </dsp:nvSpPr>
      <dsp:spPr>
        <a:xfrm>
          <a:off x="10370596" y="204119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50" b="1" kern="1200" err="1"/>
            <a:t>ShowModelDatasheet</a:t>
          </a:r>
          <a:br>
            <a:rPr lang="en-AU" sz="1050" b="1" kern="1200"/>
          </a:br>
          <a:r>
            <a:rPr lang="en-AU" sz="1050" b="1" kern="1200"/>
            <a:t>Definitions</a:t>
          </a:r>
        </a:p>
      </dsp:txBody>
      <dsp:txXfrm>
        <a:off x="10383915" y="2054516"/>
        <a:ext cx="1792339" cy="428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E626F-A109-4CD7-BD8F-9EC3B8832CA9}">
      <dsp:nvSpPr>
        <dsp:cNvPr id="0" name=""/>
        <dsp:cNvSpPr/>
      </dsp:nvSpPr>
      <dsp:spPr>
        <a:xfrm>
          <a:off x="2426" y="748152"/>
          <a:ext cx="1818977" cy="4547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Perform Capital Project Asset Installation</a:t>
          </a:r>
        </a:p>
      </dsp:txBody>
      <dsp:txXfrm>
        <a:off x="15745" y="761471"/>
        <a:ext cx="1792339" cy="428106"/>
      </dsp:txXfrm>
    </dsp:sp>
    <dsp:sp modelId="{E9BB56BA-954E-40C8-8AC5-7A9471B801A5}">
      <dsp:nvSpPr>
        <dsp:cNvPr id="0" name=""/>
        <dsp:cNvSpPr/>
      </dsp:nvSpPr>
      <dsp:spPr>
        <a:xfrm rot="5400000">
          <a:off x="872125" y="124268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30BCAB-F59C-497E-99EF-840F4107A962}">
      <dsp:nvSpPr>
        <dsp:cNvPr id="0" name=""/>
        <dsp:cNvSpPr/>
      </dsp:nvSpPr>
      <dsp:spPr>
        <a:xfrm>
          <a:off x="2426" y="136205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SyncAssets</a:t>
          </a:r>
          <a:endParaRPr lang="en-AU" sz="1000" b="1" kern="1200"/>
        </a:p>
      </dsp:txBody>
      <dsp:txXfrm>
        <a:off x="15745" y="1375376"/>
        <a:ext cx="1792339" cy="428106"/>
      </dsp:txXfrm>
    </dsp:sp>
    <dsp:sp modelId="{68AAA513-0144-4867-B747-D782427C69BE}">
      <dsp:nvSpPr>
        <dsp:cNvPr id="0" name=""/>
        <dsp:cNvSpPr/>
      </dsp:nvSpPr>
      <dsp:spPr>
        <a:xfrm rot="5400000">
          <a:off x="872125" y="185659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535727"/>
                <a:satOff val="-804"/>
                <a:lumOff val="-131"/>
                <a:alphaOff val="0"/>
                <a:shade val="51000"/>
                <a:satMod val="130000"/>
              </a:schemeClr>
            </a:gs>
            <a:gs pos="80000">
              <a:schemeClr val="accent3">
                <a:hueOff val="535727"/>
                <a:satOff val="-804"/>
                <a:lumOff val="-131"/>
                <a:alphaOff val="0"/>
                <a:shade val="93000"/>
                <a:satMod val="130000"/>
              </a:schemeClr>
            </a:gs>
            <a:gs pos="100000">
              <a:schemeClr val="accent3">
                <a:hueOff val="535727"/>
                <a:satOff val="-804"/>
                <a:lumOff val="-1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A1BE37-F890-46D7-81C8-67702E0EA61A}">
      <dsp:nvSpPr>
        <dsp:cNvPr id="0" name=""/>
        <dsp:cNvSpPr/>
      </dsp:nvSpPr>
      <dsp:spPr>
        <a:xfrm>
          <a:off x="2426" y="197596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510326"/>
            <a:satOff val="-657"/>
            <a:lumOff val="-51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10326"/>
              <a:satOff val="-657"/>
              <a:lumOff val="-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SyncAssetSegmentEvents</a:t>
          </a:r>
          <a:br>
            <a:rPr lang="en-AU" sz="1000" b="1" kern="1200" dirty="0"/>
          </a:br>
          <a:r>
            <a:rPr lang="en-AU" sz="1000" b="1" kern="1200" dirty="0"/>
            <a:t>(Install)</a:t>
          </a:r>
        </a:p>
      </dsp:txBody>
      <dsp:txXfrm>
        <a:off x="15745" y="1989280"/>
        <a:ext cx="1792339" cy="428106"/>
      </dsp:txXfrm>
    </dsp:sp>
    <dsp:sp modelId="{32A7D291-A262-4B1D-B5DF-AF19453DEFC9}">
      <dsp:nvSpPr>
        <dsp:cNvPr id="0" name=""/>
        <dsp:cNvSpPr/>
      </dsp:nvSpPr>
      <dsp:spPr>
        <a:xfrm>
          <a:off x="2076060" y="748152"/>
          <a:ext cx="1818977" cy="4547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Handover to O&amp;M</a:t>
          </a:r>
        </a:p>
      </dsp:txBody>
      <dsp:txXfrm>
        <a:off x="2089379" y="761471"/>
        <a:ext cx="1792339" cy="428106"/>
      </dsp:txXfrm>
    </dsp:sp>
    <dsp:sp modelId="{19FA3F79-4D7B-44E3-82B7-9423285FA5D7}">
      <dsp:nvSpPr>
        <dsp:cNvPr id="0" name=""/>
        <dsp:cNvSpPr/>
      </dsp:nvSpPr>
      <dsp:spPr>
        <a:xfrm rot="5400000">
          <a:off x="2945758" y="124268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071454"/>
                <a:satOff val="-1608"/>
                <a:lumOff val="-261"/>
                <a:alphaOff val="0"/>
                <a:shade val="51000"/>
                <a:satMod val="130000"/>
              </a:schemeClr>
            </a:gs>
            <a:gs pos="80000">
              <a:schemeClr val="accent3">
                <a:hueOff val="1071454"/>
                <a:satOff val="-1608"/>
                <a:lumOff val="-261"/>
                <a:alphaOff val="0"/>
                <a:shade val="93000"/>
                <a:satMod val="130000"/>
              </a:schemeClr>
            </a:gs>
            <a:gs pos="100000">
              <a:schemeClr val="accent3">
                <a:hueOff val="1071454"/>
                <a:satOff val="-1608"/>
                <a:lumOff val="-2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113CB6-01A8-433F-B769-14205DE69D8B}">
      <dsp:nvSpPr>
        <dsp:cNvPr id="0" name=""/>
        <dsp:cNvSpPr/>
      </dsp:nvSpPr>
      <dsp:spPr>
        <a:xfrm>
          <a:off x="2076060" y="136205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020653"/>
            <a:satOff val="-1314"/>
            <a:lumOff val="-102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20653"/>
              <a:satOff val="-1314"/>
              <a:lumOff val="-1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SyncSegments</a:t>
          </a:r>
          <a:endParaRPr lang="en-AU" sz="1000" b="1" kern="1200"/>
        </a:p>
      </dsp:txBody>
      <dsp:txXfrm>
        <a:off x="2089379" y="1375376"/>
        <a:ext cx="1792339" cy="428106"/>
      </dsp:txXfrm>
    </dsp:sp>
    <dsp:sp modelId="{A4428B6A-B86C-4564-9411-3ED60ABCA7B6}">
      <dsp:nvSpPr>
        <dsp:cNvPr id="0" name=""/>
        <dsp:cNvSpPr/>
      </dsp:nvSpPr>
      <dsp:spPr>
        <a:xfrm rot="5400000">
          <a:off x="2945758" y="185659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607181"/>
                <a:satOff val="-2411"/>
                <a:lumOff val="-392"/>
                <a:alphaOff val="0"/>
                <a:shade val="51000"/>
                <a:satMod val="130000"/>
              </a:schemeClr>
            </a:gs>
            <a:gs pos="80000">
              <a:schemeClr val="accent3">
                <a:hueOff val="1607181"/>
                <a:satOff val="-2411"/>
                <a:lumOff val="-392"/>
                <a:alphaOff val="0"/>
                <a:shade val="93000"/>
                <a:satMod val="130000"/>
              </a:schemeClr>
            </a:gs>
            <a:gs pos="100000">
              <a:schemeClr val="accent3">
                <a:hueOff val="1607181"/>
                <a:satOff val="-2411"/>
                <a:lumOff val="-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863315-8557-4B97-B576-EC1E151547B6}">
      <dsp:nvSpPr>
        <dsp:cNvPr id="0" name=""/>
        <dsp:cNvSpPr/>
      </dsp:nvSpPr>
      <dsp:spPr>
        <a:xfrm>
          <a:off x="2076060" y="197596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530979"/>
            <a:satOff val="-1970"/>
            <a:lumOff val="-154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530979"/>
              <a:satOff val="-1970"/>
              <a:lumOff val="-15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SyncAssets</a:t>
          </a:r>
          <a:endParaRPr lang="en-AU" sz="1000" b="1" kern="1200"/>
        </a:p>
      </dsp:txBody>
      <dsp:txXfrm>
        <a:off x="2089379" y="1989280"/>
        <a:ext cx="1792339" cy="428106"/>
      </dsp:txXfrm>
    </dsp:sp>
    <dsp:sp modelId="{875E18E2-D9A1-479D-9071-5A13967702AF}">
      <dsp:nvSpPr>
        <dsp:cNvPr id="0" name=""/>
        <dsp:cNvSpPr/>
      </dsp:nvSpPr>
      <dsp:spPr>
        <a:xfrm rot="5400000">
          <a:off x="2945758" y="247049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2142907"/>
                <a:satOff val="-3215"/>
                <a:lumOff val="-523"/>
                <a:alphaOff val="0"/>
                <a:shade val="51000"/>
                <a:satMod val="130000"/>
              </a:schemeClr>
            </a:gs>
            <a:gs pos="80000">
              <a:schemeClr val="accent3">
                <a:hueOff val="2142907"/>
                <a:satOff val="-3215"/>
                <a:lumOff val="-523"/>
                <a:alphaOff val="0"/>
                <a:shade val="93000"/>
                <a:satMod val="130000"/>
              </a:schemeClr>
            </a:gs>
            <a:gs pos="100000">
              <a:schemeClr val="accent3">
                <a:hueOff val="2142907"/>
                <a:satOff val="-3215"/>
                <a:lumOff val="-5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1648EB-FF25-49F7-B6B7-CF8EC1BDB40D}">
      <dsp:nvSpPr>
        <dsp:cNvPr id="0" name=""/>
        <dsp:cNvSpPr/>
      </dsp:nvSpPr>
      <dsp:spPr>
        <a:xfrm>
          <a:off x="2076060" y="258986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2041306"/>
            <a:satOff val="-2627"/>
            <a:lumOff val="-20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2041306"/>
              <a:satOff val="-2627"/>
              <a:lumOff val="-2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SyncAssetSegementEvents</a:t>
          </a:r>
          <a:endParaRPr lang="en-AU" sz="1000" b="1" kern="1200"/>
        </a:p>
      </dsp:txBody>
      <dsp:txXfrm>
        <a:off x="2089379" y="2603185"/>
        <a:ext cx="1792339" cy="428106"/>
      </dsp:txXfrm>
    </dsp:sp>
    <dsp:sp modelId="{A176231D-5C95-4AA0-97D1-144F8A856DFD}">
      <dsp:nvSpPr>
        <dsp:cNvPr id="0" name=""/>
        <dsp:cNvSpPr/>
      </dsp:nvSpPr>
      <dsp:spPr>
        <a:xfrm>
          <a:off x="4149694" y="748152"/>
          <a:ext cx="1818977" cy="4547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Perform CBM</a:t>
          </a:r>
        </a:p>
      </dsp:txBody>
      <dsp:txXfrm>
        <a:off x="4163013" y="761471"/>
        <a:ext cx="1792339" cy="428106"/>
      </dsp:txXfrm>
    </dsp:sp>
    <dsp:sp modelId="{EFC15A86-D132-4755-A9BE-4C2BAE1EA345}">
      <dsp:nvSpPr>
        <dsp:cNvPr id="0" name=""/>
        <dsp:cNvSpPr/>
      </dsp:nvSpPr>
      <dsp:spPr>
        <a:xfrm rot="5400000">
          <a:off x="5019392" y="124268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2678634"/>
                <a:satOff val="-4019"/>
                <a:lumOff val="-654"/>
                <a:alphaOff val="0"/>
                <a:shade val="51000"/>
                <a:satMod val="130000"/>
              </a:schemeClr>
            </a:gs>
            <a:gs pos="80000">
              <a:schemeClr val="accent3">
                <a:hueOff val="2678634"/>
                <a:satOff val="-4019"/>
                <a:lumOff val="-654"/>
                <a:alphaOff val="0"/>
                <a:shade val="93000"/>
                <a:satMod val="130000"/>
              </a:schemeClr>
            </a:gs>
            <a:gs pos="100000">
              <a:schemeClr val="accent3">
                <a:hueOff val="2678634"/>
                <a:satOff val="-4019"/>
                <a:lumOff val="-6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3DF0ED-9C74-4700-912E-0B0D17CD4858}">
      <dsp:nvSpPr>
        <dsp:cNvPr id="0" name=""/>
        <dsp:cNvSpPr/>
      </dsp:nvSpPr>
      <dsp:spPr>
        <a:xfrm>
          <a:off x="4149694" y="136205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2551632"/>
            <a:satOff val="-3284"/>
            <a:lumOff val="-256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2551632"/>
              <a:satOff val="-3284"/>
              <a:lumOff val="-2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SyncMeasurements</a:t>
          </a:r>
          <a:endParaRPr lang="en-AU" sz="1000" b="1" kern="1200"/>
        </a:p>
      </dsp:txBody>
      <dsp:txXfrm>
        <a:off x="4163013" y="1375376"/>
        <a:ext cx="1792339" cy="428106"/>
      </dsp:txXfrm>
    </dsp:sp>
    <dsp:sp modelId="{276D22BD-1B63-49EA-A6A7-FC6C6818868A}">
      <dsp:nvSpPr>
        <dsp:cNvPr id="0" name=""/>
        <dsp:cNvSpPr/>
      </dsp:nvSpPr>
      <dsp:spPr>
        <a:xfrm rot="5400000">
          <a:off x="5019392" y="185659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3214361"/>
                <a:satOff val="-4823"/>
                <a:lumOff val="-784"/>
                <a:alphaOff val="0"/>
                <a:shade val="51000"/>
                <a:satMod val="130000"/>
              </a:schemeClr>
            </a:gs>
            <a:gs pos="80000">
              <a:schemeClr val="accent3">
                <a:hueOff val="3214361"/>
                <a:satOff val="-4823"/>
                <a:lumOff val="-784"/>
                <a:alphaOff val="0"/>
                <a:shade val="93000"/>
                <a:satMod val="130000"/>
              </a:schemeClr>
            </a:gs>
            <a:gs pos="100000">
              <a:schemeClr val="accent3">
                <a:hueOff val="3214361"/>
                <a:satOff val="-4823"/>
                <a:lumOff val="-7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59321D-DE9D-4C95-B384-04595E49E8DB}">
      <dsp:nvSpPr>
        <dsp:cNvPr id="0" name=""/>
        <dsp:cNvSpPr/>
      </dsp:nvSpPr>
      <dsp:spPr>
        <a:xfrm>
          <a:off x="4149694" y="197596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3061958"/>
            <a:satOff val="-3941"/>
            <a:lumOff val="-30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061958"/>
              <a:satOff val="-3941"/>
              <a:lumOff val="-3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GetMeasurements</a:t>
          </a:r>
          <a:endParaRPr lang="en-AU" sz="1000" b="1" kern="1200"/>
        </a:p>
      </dsp:txBody>
      <dsp:txXfrm>
        <a:off x="4163013" y="1989280"/>
        <a:ext cx="1792339" cy="428106"/>
      </dsp:txXfrm>
    </dsp:sp>
    <dsp:sp modelId="{BED27968-6EBF-41B3-A1F3-07363969D1A3}">
      <dsp:nvSpPr>
        <dsp:cNvPr id="0" name=""/>
        <dsp:cNvSpPr/>
      </dsp:nvSpPr>
      <dsp:spPr>
        <a:xfrm rot="5400000">
          <a:off x="5019392" y="247049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9EC230-592E-4138-B332-9876B50649A2}">
      <dsp:nvSpPr>
        <dsp:cNvPr id="0" name=""/>
        <dsp:cNvSpPr/>
      </dsp:nvSpPr>
      <dsp:spPr>
        <a:xfrm>
          <a:off x="4149694" y="258986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3572285"/>
            <a:satOff val="-4598"/>
            <a:lumOff val="-358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572285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SyncAssessment</a:t>
          </a:r>
          <a:endParaRPr lang="en-AU" sz="1000" b="1" kern="1200" dirty="0"/>
        </a:p>
      </dsp:txBody>
      <dsp:txXfrm>
        <a:off x="4163013" y="2603185"/>
        <a:ext cx="1792339" cy="428106"/>
      </dsp:txXfrm>
    </dsp:sp>
    <dsp:sp modelId="{B836642A-2C2C-4955-B863-447801C6F0CA}">
      <dsp:nvSpPr>
        <dsp:cNvPr id="0" name=""/>
        <dsp:cNvSpPr/>
      </dsp:nvSpPr>
      <dsp:spPr>
        <a:xfrm rot="5400000">
          <a:off x="5019392" y="308440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4285815"/>
                <a:satOff val="-6430"/>
                <a:lumOff val="-1046"/>
                <a:alphaOff val="0"/>
                <a:shade val="51000"/>
                <a:satMod val="130000"/>
              </a:schemeClr>
            </a:gs>
            <a:gs pos="80000">
              <a:schemeClr val="accent3">
                <a:hueOff val="4285815"/>
                <a:satOff val="-6430"/>
                <a:lumOff val="-1046"/>
                <a:alphaOff val="0"/>
                <a:shade val="93000"/>
                <a:satMod val="130000"/>
              </a:schemeClr>
            </a:gs>
            <a:gs pos="100000">
              <a:schemeClr val="accent3">
                <a:hueOff val="4285815"/>
                <a:satOff val="-6430"/>
                <a:lumOff val="-104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78A3D2-6565-46D7-B9DF-1D0B3E424F70}">
      <dsp:nvSpPr>
        <dsp:cNvPr id="0" name=""/>
        <dsp:cNvSpPr/>
      </dsp:nvSpPr>
      <dsp:spPr>
        <a:xfrm>
          <a:off x="4149694" y="320377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4082611"/>
            <a:satOff val="-5254"/>
            <a:lumOff val="-41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4082611"/>
              <a:satOff val="-5254"/>
              <a:lumOff val="-41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SyncAdvisories</a:t>
          </a:r>
          <a:endParaRPr lang="en-AU" sz="1000" b="1" kern="1200" dirty="0"/>
        </a:p>
      </dsp:txBody>
      <dsp:txXfrm>
        <a:off x="4163013" y="3217090"/>
        <a:ext cx="1792339" cy="428106"/>
      </dsp:txXfrm>
    </dsp:sp>
    <dsp:sp modelId="{45E993FC-561C-40E4-8BC9-D11B9257D85B}">
      <dsp:nvSpPr>
        <dsp:cNvPr id="0" name=""/>
        <dsp:cNvSpPr/>
      </dsp:nvSpPr>
      <dsp:spPr>
        <a:xfrm rot="5400000">
          <a:off x="5019392" y="3698305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4821541"/>
                <a:satOff val="-7234"/>
                <a:lumOff val="-1176"/>
                <a:alphaOff val="0"/>
                <a:shade val="51000"/>
                <a:satMod val="130000"/>
              </a:schemeClr>
            </a:gs>
            <a:gs pos="80000">
              <a:schemeClr val="accent3">
                <a:hueOff val="4821541"/>
                <a:satOff val="-7234"/>
                <a:lumOff val="-1176"/>
                <a:alphaOff val="0"/>
                <a:shade val="93000"/>
                <a:satMod val="130000"/>
              </a:schemeClr>
            </a:gs>
            <a:gs pos="100000">
              <a:schemeClr val="accent3">
                <a:hueOff val="4821541"/>
                <a:satOff val="-7234"/>
                <a:lumOff val="-11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A315A6-28A4-4D5F-9194-70D43B4245DE}">
      <dsp:nvSpPr>
        <dsp:cNvPr id="0" name=""/>
        <dsp:cNvSpPr/>
      </dsp:nvSpPr>
      <dsp:spPr>
        <a:xfrm>
          <a:off x="4149694" y="381767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4592937"/>
            <a:satOff val="-5911"/>
            <a:lumOff val="-461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4592937"/>
              <a:satOff val="-5911"/>
              <a:lumOff val="-4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ProcessRequestsForWork</a:t>
          </a:r>
          <a:endParaRPr lang="en-AU" sz="1000" b="1" kern="1200" dirty="0"/>
        </a:p>
      </dsp:txBody>
      <dsp:txXfrm>
        <a:off x="4163013" y="3830995"/>
        <a:ext cx="1792339" cy="428106"/>
      </dsp:txXfrm>
    </dsp:sp>
    <dsp:sp modelId="{BE0C1231-2BE4-4EFA-9DC7-348E68B2B71D}">
      <dsp:nvSpPr>
        <dsp:cNvPr id="0" name=""/>
        <dsp:cNvSpPr/>
      </dsp:nvSpPr>
      <dsp:spPr>
        <a:xfrm>
          <a:off x="6223328" y="748152"/>
          <a:ext cx="1818977" cy="4547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Remove &amp; Replace Corrective Maintenance</a:t>
          </a:r>
        </a:p>
      </dsp:txBody>
      <dsp:txXfrm>
        <a:off x="6236647" y="761471"/>
        <a:ext cx="1792339" cy="428106"/>
      </dsp:txXfrm>
    </dsp:sp>
    <dsp:sp modelId="{4B1ABDA7-F8A9-4939-8BDA-A38258F4D139}">
      <dsp:nvSpPr>
        <dsp:cNvPr id="0" name=""/>
        <dsp:cNvSpPr/>
      </dsp:nvSpPr>
      <dsp:spPr>
        <a:xfrm rot="5400000">
          <a:off x="7093026" y="124268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5357268"/>
                <a:satOff val="-8038"/>
                <a:lumOff val="-1307"/>
                <a:alphaOff val="0"/>
                <a:shade val="51000"/>
                <a:satMod val="130000"/>
              </a:schemeClr>
            </a:gs>
            <a:gs pos="80000">
              <a:schemeClr val="accent3">
                <a:hueOff val="5357268"/>
                <a:satOff val="-8038"/>
                <a:lumOff val="-1307"/>
                <a:alphaOff val="0"/>
                <a:shade val="93000"/>
                <a:satMod val="130000"/>
              </a:schemeClr>
            </a:gs>
            <a:gs pos="100000">
              <a:schemeClr val="accent3">
                <a:hueOff val="5357268"/>
                <a:satOff val="-8038"/>
                <a:lumOff val="-13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5F6263-0F44-4577-BBFB-F032FD428959}">
      <dsp:nvSpPr>
        <dsp:cNvPr id="0" name=""/>
        <dsp:cNvSpPr/>
      </dsp:nvSpPr>
      <dsp:spPr>
        <a:xfrm>
          <a:off x="6223328" y="136205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5103264"/>
            <a:satOff val="-6568"/>
            <a:lumOff val="-512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103264"/>
              <a:satOff val="-6568"/>
              <a:lumOff val="-51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/>
            <a:t>Acknowledge</a:t>
          </a:r>
          <a:br>
            <a:rPr lang="en-AU" sz="1000" b="1" kern="1200" dirty="0"/>
          </a:br>
          <a:r>
            <a:rPr lang="en-AU" sz="1000" b="1" kern="1200" dirty="0" err="1"/>
            <a:t>RequestsForWork</a:t>
          </a:r>
          <a:endParaRPr lang="en-AU" sz="1000" b="1" kern="1200" dirty="0"/>
        </a:p>
      </dsp:txBody>
      <dsp:txXfrm>
        <a:off x="6236647" y="1375376"/>
        <a:ext cx="1792339" cy="428106"/>
      </dsp:txXfrm>
    </dsp:sp>
    <dsp:sp modelId="{28ACB866-85A4-49B3-8594-B75F14ADDE6D}">
      <dsp:nvSpPr>
        <dsp:cNvPr id="0" name=""/>
        <dsp:cNvSpPr/>
      </dsp:nvSpPr>
      <dsp:spPr>
        <a:xfrm rot="5400000">
          <a:off x="7093026" y="185659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5892995"/>
                <a:satOff val="-8842"/>
                <a:lumOff val="-1438"/>
                <a:alphaOff val="0"/>
                <a:shade val="51000"/>
                <a:satMod val="130000"/>
              </a:schemeClr>
            </a:gs>
            <a:gs pos="80000">
              <a:schemeClr val="accent3">
                <a:hueOff val="5892995"/>
                <a:satOff val="-8842"/>
                <a:lumOff val="-1438"/>
                <a:alphaOff val="0"/>
                <a:shade val="93000"/>
                <a:satMod val="130000"/>
              </a:schemeClr>
            </a:gs>
            <a:gs pos="100000">
              <a:schemeClr val="accent3">
                <a:hueOff val="5892995"/>
                <a:satOff val="-8842"/>
                <a:lumOff val="-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8335A5-C356-4998-A3A9-1EC8488D96F6}">
      <dsp:nvSpPr>
        <dsp:cNvPr id="0" name=""/>
        <dsp:cNvSpPr/>
      </dsp:nvSpPr>
      <dsp:spPr>
        <a:xfrm>
          <a:off x="6223328" y="197596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5613590"/>
            <a:satOff val="-7225"/>
            <a:lumOff val="-563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613590"/>
              <a:satOff val="-7225"/>
              <a:lumOff val="-5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SyncWorkOrders</a:t>
          </a:r>
          <a:endParaRPr lang="en-AU" sz="1000" b="1" kern="1200" dirty="0"/>
        </a:p>
      </dsp:txBody>
      <dsp:txXfrm>
        <a:off x="6236647" y="1989280"/>
        <a:ext cx="1792339" cy="428106"/>
      </dsp:txXfrm>
    </dsp:sp>
    <dsp:sp modelId="{7D012FBD-0B23-42CA-9866-BA5B0F8B256A}">
      <dsp:nvSpPr>
        <dsp:cNvPr id="0" name=""/>
        <dsp:cNvSpPr/>
      </dsp:nvSpPr>
      <dsp:spPr>
        <a:xfrm rot="5400000">
          <a:off x="7093026" y="247049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6428722"/>
                <a:satOff val="-9646"/>
                <a:lumOff val="-1569"/>
                <a:alphaOff val="0"/>
                <a:shade val="51000"/>
                <a:satMod val="130000"/>
              </a:schemeClr>
            </a:gs>
            <a:gs pos="80000">
              <a:schemeClr val="accent3">
                <a:hueOff val="6428722"/>
                <a:satOff val="-9646"/>
                <a:lumOff val="-1569"/>
                <a:alphaOff val="0"/>
                <a:shade val="93000"/>
                <a:satMod val="130000"/>
              </a:schemeClr>
            </a:gs>
            <a:gs pos="100000">
              <a:schemeClr val="accent3">
                <a:hueOff val="6428722"/>
                <a:satOff val="-9646"/>
                <a:lumOff val="-15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812FE3-D7DF-4D59-8F99-50B18F3A3974}">
      <dsp:nvSpPr>
        <dsp:cNvPr id="0" name=""/>
        <dsp:cNvSpPr/>
      </dsp:nvSpPr>
      <dsp:spPr>
        <a:xfrm>
          <a:off x="6223328" y="258986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6123917"/>
            <a:satOff val="-7882"/>
            <a:lumOff val="-614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6123917"/>
              <a:satOff val="-7882"/>
              <a:lumOff val="-6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SyncAssetSegmentEvents</a:t>
          </a:r>
          <a:r>
            <a:rPr lang="en-AU" sz="1000" b="1" kern="1200" dirty="0"/>
            <a:t> (Remove)</a:t>
          </a:r>
        </a:p>
      </dsp:txBody>
      <dsp:txXfrm>
        <a:off x="6236647" y="2603185"/>
        <a:ext cx="1792339" cy="428106"/>
      </dsp:txXfrm>
    </dsp:sp>
    <dsp:sp modelId="{B8422086-C291-4222-9579-A65419661522}">
      <dsp:nvSpPr>
        <dsp:cNvPr id="0" name=""/>
        <dsp:cNvSpPr/>
      </dsp:nvSpPr>
      <dsp:spPr>
        <a:xfrm rot="5400000">
          <a:off x="7093026" y="308440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6964449"/>
                <a:satOff val="-10450"/>
                <a:lumOff val="-1699"/>
                <a:alphaOff val="0"/>
                <a:shade val="51000"/>
                <a:satMod val="130000"/>
              </a:schemeClr>
            </a:gs>
            <a:gs pos="80000">
              <a:schemeClr val="accent3">
                <a:hueOff val="6964449"/>
                <a:satOff val="-10450"/>
                <a:lumOff val="-1699"/>
                <a:alphaOff val="0"/>
                <a:shade val="93000"/>
                <a:satMod val="130000"/>
              </a:schemeClr>
            </a:gs>
            <a:gs pos="100000">
              <a:schemeClr val="accent3">
                <a:hueOff val="6964449"/>
                <a:satOff val="-10450"/>
                <a:lumOff val="-169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BB6AB3-3CA4-4E7C-9BAB-857138D609C1}">
      <dsp:nvSpPr>
        <dsp:cNvPr id="0" name=""/>
        <dsp:cNvSpPr/>
      </dsp:nvSpPr>
      <dsp:spPr>
        <a:xfrm>
          <a:off x="6223328" y="320377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6634243"/>
            <a:satOff val="-8539"/>
            <a:lumOff val="-66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6634243"/>
              <a:satOff val="-8539"/>
              <a:lumOff val="-6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SyncAssetSegmentEvents</a:t>
          </a:r>
          <a:r>
            <a:rPr lang="en-AU" sz="1000" b="1" kern="1200" dirty="0"/>
            <a:t> (Install)</a:t>
          </a:r>
        </a:p>
      </dsp:txBody>
      <dsp:txXfrm>
        <a:off x="6236647" y="3217090"/>
        <a:ext cx="1792339" cy="428106"/>
      </dsp:txXfrm>
    </dsp:sp>
    <dsp:sp modelId="{379FB1F5-F44F-4096-BABD-C96A5F406F77}">
      <dsp:nvSpPr>
        <dsp:cNvPr id="0" name=""/>
        <dsp:cNvSpPr/>
      </dsp:nvSpPr>
      <dsp:spPr>
        <a:xfrm rot="5400000">
          <a:off x="7093026" y="3698305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E296B2-5582-432D-AF92-AB3F9B059D5A}">
      <dsp:nvSpPr>
        <dsp:cNvPr id="0" name=""/>
        <dsp:cNvSpPr/>
      </dsp:nvSpPr>
      <dsp:spPr>
        <a:xfrm>
          <a:off x="6223328" y="381767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7144569"/>
            <a:satOff val="-9195"/>
            <a:lumOff val="-71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144569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 err="1"/>
            <a:t>SyncWorkOrders</a:t>
          </a:r>
          <a:endParaRPr lang="en-AU" sz="1000" b="1" kern="1200" dirty="0"/>
        </a:p>
      </dsp:txBody>
      <dsp:txXfrm>
        <a:off x="6236647" y="3830995"/>
        <a:ext cx="1792339" cy="428106"/>
      </dsp:txXfrm>
    </dsp:sp>
    <dsp:sp modelId="{866C3EAA-E1E3-4E64-B243-62D3681E0D4F}">
      <dsp:nvSpPr>
        <dsp:cNvPr id="0" name=""/>
        <dsp:cNvSpPr/>
      </dsp:nvSpPr>
      <dsp:spPr>
        <a:xfrm>
          <a:off x="8296962" y="748152"/>
          <a:ext cx="1818977" cy="4547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Brownfield RFI</a:t>
          </a:r>
        </a:p>
      </dsp:txBody>
      <dsp:txXfrm>
        <a:off x="8310281" y="761471"/>
        <a:ext cx="1792339" cy="428106"/>
      </dsp:txXfrm>
    </dsp:sp>
    <dsp:sp modelId="{3527C972-8365-4B38-A4A1-348EFD6C6F43}">
      <dsp:nvSpPr>
        <dsp:cNvPr id="0" name=""/>
        <dsp:cNvSpPr/>
      </dsp:nvSpPr>
      <dsp:spPr>
        <a:xfrm rot="5400000">
          <a:off x="9166660" y="124268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8035903"/>
                <a:satOff val="-12057"/>
                <a:lumOff val="-1961"/>
                <a:alphaOff val="0"/>
                <a:shade val="51000"/>
                <a:satMod val="130000"/>
              </a:schemeClr>
            </a:gs>
            <a:gs pos="80000">
              <a:schemeClr val="accent3">
                <a:hueOff val="8035903"/>
                <a:satOff val="-12057"/>
                <a:lumOff val="-1961"/>
                <a:alphaOff val="0"/>
                <a:shade val="93000"/>
                <a:satMod val="130000"/>
              </a:schemeClr>
            </a:gs>
            <a:gs pos="100000">
              <a:schemeClr val="accent3">
                <a:hueOff val="8035903"/>
                <a:satOff val="-12057"/>
                <a:lumOff val="-19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38290F-E9E6-4BFD-99D7-31F74FDE13AB}">
      <dsp:nvSpPr>
        <dsp:cNvPr id="0" name=""/>
        <dsp:cNvSpPr/>
      </dsp:nvSpPr>
      <dsp:spPr>
        <a:xfrm>
          <a:off x="8296962" y="136205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7654896"/>
            <a:satOff val="-9852"/>
            <a:lumOff val="-768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654896"/>
              <a:satOff val="-9852"/>
              <a:lumOff val="-76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ProcessAssetModel</a:t>
          </a:r>
          <a:r>
            <a:rPr lang="en-AU" sz="1000" b="1" kern="1200"/>
            <a:t> Requests</a:t>
          </a:r>
        </a:p>
      </dsp:txBody>
      <dsp:txXfrm>
        <a:off x="8310281" y="1375376"/>
        <a:ext cx="1792339" cy="428106"/>
      </dsp:txXfrm>
    </dsp:sp>
    <dsp:sp modelId="{A198E87F-6C98-4E80-970D-DF862B5FCF53}">
      <dsp:nvSpPr>
        <dsp:cNvPr id="0" name=""/>
        <dsp:cNvSpPr/>
      </dsp:nvSpPr>
      <dsp:spPr>
        <a:xfrm rot="5400000">
          <a:off x="9166660" y="185659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8571629"/>
                <a:satOff val="-12861"/>
                <a:lumOff val="-2091"/>
                <a:alphaOff val="0"/>
                <a:shade val="51000"/>
                <a:satMod val="130000"/>
              </a:schemeClr>
            </a:gs>
            <a:gs pos="80000">
              <a:schemeClr val="accent3">
                <a:hueOff val="8571629"/>
                <a:satOff val="-12861"/>
                <a:lumOff val="-2091"/>
                <a:alphaOff val="0"/>
                <a:shade val="93000"/>
                <a:satMod val="130000"/>
              </a:schemeClr>
            </a:gs>
            <a:gs pos="100000">
              <a:schemeClr val="accent3">
                <a:hueOff val="8571629"/>
                <a:satOff val="-12861"/>
                <a:lumOff val="-20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E396C8-B902-4F23-A6F6-9A67D9287FD5}">
      <dsp:nvSpPr>
        <dsp:cNvPr id="0" name=""/>
        <dsp:cNvSpPr/>
      </dsp:nvSpPr>
      <dsp:spPr>
        <a:xfrm>
          <a:off x="8296962" y="197596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8165222"/>
            <a:satOff val="-10509"/>
            <a:lumOff val="-819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8165222"/>
              <a:satOff val="-10509"/>
              <a:lumOff val="-8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dirty="0">
              <a:sym typeface="Wingdings" panose="05000000000000000000" pitchFamily="2" charset="2"/>
            </a:rPr>
            <a:t></a:t>
          </a:r>
          <a:endParaRPr lang="en-AU" sz="1000" b="1" kern="1200" dirty="0"/>
        </a:p>
      </dsp:txBody>
      <dsp:txXfrm>
        <a:off x="8310281" y="1989280"/>
        <a:ext cx="1792339" cy="428106"/>
      </dsp:txXfrm>
    </dsp:sp>
    <dsp:sp modelId="{942D9391-5282-4793-8098-31345AEB24E6}">
      <dsp:nvSpPr>
        <dsp:cNvPr id="0" name=""/>
        <dsp:cNvSpPr/>
      </dsp:nvSpPr>
      <dsp:spPr>
        <a:xfrm rot="5400000">
          <a:off x="9166660" y="247049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9107357"/>
                <a:satOff val="-13665"/>
                <a:lumOff val="-2222"/>
                <a:alphaOff val="0"/>
                <a:shade val="51000"/>
                <a:satMod val="130000"/>
              </a:schemeClr>
            </a:gs>
            <a:gs pos="80000">
              <a:schemeClr val="accent3">
                <a:hueOff val="9107357"/>
                <a:satOff val="-13665"/>
                <a:lumOff val="-2222"/>
                <a:alphaOff val="0"/>
                <a:shade val="93000"/>
                <a:satMod val="130000"/>
              </a:schemeClr>
            </a:gs>
            <a:gs pos="100000">
              <a:schemeClr val="accent3">
                <a:hueOff val="9107357"/>
                <a:satOff val="-13665"/>
                <a:lumOff val="-22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CBB91F-7475-4D04-9665-1DCA7D620DF9}">
      <dsp:nvSpPr>
        <dsp:cNvPr id="0" name=""/>
        <dsp:cNvSpPr/>
      </dsp:nvSpPr>
      <dsp:spPr>
        <a:xfrm>
          <a:off x="8296962" y="258986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8675548"/>
            <a:satOff val="-11166"/>
            <a:lumOff val="-87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8675548"/>
              <a:satOff val="-11166"/>
              <a:lumOff val="-87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GetModelDatasheet</a:t>
          </a:r>
          <a:r>
            <a:rPr lang="en-AU" sz="1000" b="1" kern="1200"/>
            <a:t> Definitions</a:t>
          </a:r>
        </a:p>
      </dsp:txBody>
      <dsp:txXfrm>
        <a:off x="8310281" y="2603185"/>
        <a:ext cx="1792339" cy="428106"/>
      </dsp:txXfrm>
    </dsp:sp>
    <dsp:sp modelId="{5BBE887E-172B-4CB5-ABB3-77E3E7560D6E}">
      <dsp:nvSpPr>
        <dsp:cNvPr id="0" name=""/>
        <dsp:cNvSpPr/>
      </dsp:nvSpPr>
      <dsp:spPr>
        <a:xfrm>
          <a:off x="10370596" y="748152"/>
          <a:ext cx="1818977" cy="4547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/>
            <a:t>Brownfield RFI Response</a:t>
          </a:r>
        </a:p>
      </dsp:txBody>
      <dsp:txXfrm>
        <a:off x="10383915" y="761471"/>
        <a:ext cx="1792339" cy="428106"/>
      </dsp:txXfrm>
    </dsp:sp>
    <dsp:sp modelId="{65AE507C-8C4E-40C4-ABBA-1F21EFE8479D}">
      <dsp:nvSpPr>
        <dsp:cNvPr id="0" name=""/>
        <dsp:cNvSpPr/>
      </dsp:nvSpPr>
      <dsp:spPr>
        <a:xfrm rot="5400000">
          <a:off x="11240294" y="124268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9643083"/>
                <a:satOff val="-14469"/>
                <a:lumOff val="-2353"/>
                <a:alphaOff val="0"/>
                <a:shade val="51000"/>
                <a:satMod val="130000"/>
              </a:schemeClr>
            </a:gs>
            <a:gs pos="80000">
              <a:schemeClr val="accent3">
                <a:hueOff val="9643083"/>
                <a:satOff val="-14469"/>
                <a:lumOff val="-2353"/>
                <a:alphaOff val="0"/>
                <a:shade val="93000"/>
                <a:satMod val="130000"/>
              </a:schemeClr>
            </a:gs>
            <a:gs pos="100000">
              <a:schemeClr val="accent3">
                <a:hueOff val="9643083"/>
                <a:satOff val="-14469"/>
                <a:lumOff val="-23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5D3AA1-48BA-4DC1-974F-20CE624374BC}">
      <dsp:nvSpPr>
        <dsp:cNvPr id="0" name=""/>
        <dsp:cNvSpPr/>
      </dsp:nvSpPr>
      <dsp:spPr>
        <a:xfrm>
          <a:off x="10370596" y="1362057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9185875"/>
            <a:satOff val="-11823"/>
            <a:lumOff val="-921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9185875"/>
              <a:satOff val="-11823"/>
              <a:lumOff val="-9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ConfirmBOD</a:t>
          </a:r>
          <a:br>
            <a:rPr lang="en-AU" sz="1000" b="1" kern="1200"/>
          </a:br>
          <a:r>
            <a:rPr lang="en-AU" sz="1000" b="1" kern="1200"/>
            <a:t>(Received successfully)</a:t>
          </a:r>
        </a:p>
      </dsp:txBody>
      <dsp:txXfrm>
        <a:off x="10383915" y="1375376"/>
        <a:ext cx="1792339" cy="428106"/>
      </dsp:txXfrm>
    </dsp:sp>
    <dsp:sp modelId="{ACA5FD58-4FD5-432F-A0C4-89205DC493D8}">
      <dsp:nvSpPr>
        <dsp:cNvPr id="0" name=""/>
        <dsp:cNvSpPr/>
      </dsp:nvSpPr>
      <dsp:spPr>
        <a:xfrm rot="5400000">
          <a:off x="11240294" y="185659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0178810"/>
                <a:satOff val="-15272"/>
                <a:lumOff val="-2484"/>
                <a:alphaOff val="0"/>
                <a:shade val="51000"/>
                <a:satMod val="130000"/>
              </a:schemeClr>
            </a:gs>
            <a:gs pos="80000">
              <a:schemeClr val="accent3">
                <a:hueOff val="10178810"/>
                <a:satOff val="-15272"/>
                <a:lumOff val="-2484"/>
                <a:alphaOff val="0"/>
                <a:shade val="93000"/>
                <a:satMod val="130000"/>
              </a:schemeClr>
            </a:gs>
            <a:gs pos="100000">
              <a:schemeClr val="accent3">
                <a:hueOff val="10178810"/>
                <a:satOff val="-15272"/>
                <a:lumOff val="-24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66E110-FD7B-4EF9-9D4E-8198743EA9E0}">
      <dsp:nvSpPr>
        <dsp:cNvPr id="0" name=""/>
        <dsp:cNvSpPr/>
      </dsp:nvSpPr>
      <dsp:spPr>
        <a:xfrm>
          <a:off x="10370596" y="197596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9696201"/>
            <a:satOff val="-12479"/>
            <a:lumOff val="-973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9696201"/>
              <a:satOff val="-12479"/>
              <a:lumOff val="-9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AcknowledgeAsset</a:t>
          </a:r>
          <a:br>
            <a:rPr lang="en-AU" sz="1000" b="1" kern="1200"/>
          </a:br>
          <a:r>
            <a:rPr lang="en-AU" sz="1000" b="1" kern="1200" err="1"/>
            <a:t>ModelRequests</a:t>
          </a:r>
          <a:endParaRPr lang="en-AU" sz="1000" b="1" kern="1200"/>
        </a:p>
      </dsp:txBody>
      <dsp:txXfrm>
        <a:off x="10383915" y="1989280"/>
        <a:ext cx="1792339" cy="428106"/>
      </dsp:txXfrm>
    </dsp:sp>
    <dsp:sp modelId="{362EB7E2-DFD6-4087-9D61-C9AD6022CC51}">
      <dsp:nvSpPr>
        <dsp:cNvPr id="0" name=""/>
        <dsp:cNvSpPr/>
      </dsp:nvSpPr>
      <dsp:spPr>
        <a:xfrm rot="5400000">
          <a:off x="11240294" y="2470496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0714536"/>
                <a:satOff val="-16076"/>
                <a:lumOff val="-2614"/>
                <a:alphaOff val="0"/>
                <a:shade val="51000"/>
                <a:satMod val="130000"/>
              </a:schemeClr>
            </a:gs>
            <a:gs pos="80000">
              <a:schemeClr val="accent3">
                <a:hueOff val="10714536"/>
                <a:satOff val="-16076"/>
                <a:lumOff val="-2614"/>
                <a:alphaOff val="0"/>
                <a:shade val="93000"/>
                <a:satMod val="130000"/>
              </a:schemeClr>
            </a:gs>
            <a:gs pos="100000">
              <a:schemeClr val="accent3">
                <a:hueOff val="10714536"/>
                <a:satOff val="-16076"/>
                <a:lumOff val="-26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4DA87C-D3C0-4E3A-84FF-FAF4197BC972}">
      <dsp:nvSpPr>
        <dsp:cNvPr id="0" name=""/>
        <dsp:cNvSpPr/>
      </dsp:nvSpPr>
      <dsp:spPr>
        <a:xfrm>
          <a:off x="10370596" y="2589866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0206528"/>
            <a:satOff val="-13136"/>
            <a:lumOff val="-1024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206528"/>
              <a:satOff val="-13136"/>
              <a:lumOff val="-102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>
              <a:sym typeface="Wingdings" panose="05000000000000000000" pitchFamily="2" charset="2"/>
            </a:rPr>
            <a:t></a:t>
          </a:r>
          <a:endParaRPr lang="en-AU" sz="1000" b="1" kern="1200"/>
        </a:p>
      </dsp:txBody>
      <dsp:txXfrm>
        <a:off x="10383915" y="2603185"/>
        <a:ext cx="1792339" cy="428106"/>
      </dsp:txXfrm>
    </dsp:sp>
    <dsp:sp modelId="{78484043-0107-4D65-B727-A03DEBB392AD}">
      <dsp:nvSpPr>
        <dsp:cNvPr id="0" name=""/>
        <dsp:cNvSpPr/>
      </dsp:nvSpPr>
      <dsp:spPr>
        <a:xfrm rot="5400000">
          <a:off x="11240294" y="3084401"/>
          <a:ext cx="79580" cy="79580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C8061F-4B38-4710-B1F3-2B42EDC8DDB5}">
      <dsp:nvSpPr>
        <dsp:cNvPr id="0" name=""/>
        <dsp:cNvSpPr/>
      </dsp:nvSpPr>
      <dsp:spPr>
        <a:xfrm>
          <a:off x="10370596" y="3203771"/>
          <a:ext cx="1818977" cy="45474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000" b="1" kern="1200" err="1"/>
            <a:t>ShowModelDatasheet</a:t>
          </a:r>
          <a:r>
            <a:rPr lang="en-AU" sz="1000" b="1" kern="1200"/>
            <a:t> Definitions</a:t>
          </a:r>
        </a:p>
      </dsp:txBody>
      <dsp:txXfrm>
        <a:off x="10383915" y="3217090"/>
        <a:ext cx="1792339" cy="42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FB971-1C1D-4BF1-9D8C-7C1F8BA9B505}" type="datetimeFigureOut">
              <a:rPr lang="en-AU" smtClean="0"/>
              <a:t>25/01/2021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A9EF3-1EF1-4667-8D7D-EC5C59ED14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083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1844824"/>
            <a:ext cx="12192000" cy="41764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-2404"/>
            <a:ext cx="12192000" cy="1844824"/>
          </a:xfrm>
          <a:prstGeom prst="rect">
            <a:avLst/>
          </a:prstGeom>
          <a:gradFill>
            <a:gsLst>
              <a:gs pos="0">
                <a:srgbClr val="005224"/>
              </a:gs>
              <a:gs pos="50000">
                <a:srgbClr val="005224">
                  <a:lumMod val="95000"/>
                  <a:lumOff val="5000"/>
                </a:srgbClr>
              </a:gs>
              <a:gs pos="100000">
                <a:srgbClr val="005224">
                  <a:lumMod val="90000"/>
                  <a:lumOff val="10000"/>
                </a:srgbClr>
              </a:gs>
            </a:gsLst>
            <a:lin ang="54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  <p:pic>
        <p:nvPicPr>
          <p:cNvPr id="13" name="Picture 2" descr="C:\Users\Avin\Local Documents\Assetricity\Resources\MIMOS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177" y="188640"/>
            <a:ext cx="2136474" cy="84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6888210" y="1052737"/>
            <a:ext cx="516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800">
                <a:solidFill>
                  <a:prstClr val="white"/>
                </a:solidFill>
              </a:rPr>
              <a:t>Open Standards for </a:t>
            </a:r>
            <a:br>
              <a:rPr lang="en-AU" sz="1800">
                <a:solidFill>
                  <a:prstClr val="white"/>
                </a:solidFill>
              </a:rPr>
            </a:br>
            <a:r>
              <a:rPr lang="en-AU" sz="1800">
                <a:solidFill>
                  <a:prstClr val="white"/>
                </a:solidFill>
              </a:rPr>
              <a:t>Physical Asset Management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12" name="Rectangle 11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gradFill>
            <a:gsLst>
              <a:gs pos="0">
                <a:srgbClr val="005224">
                  <a:lumMod val="90000"/>
                  <a:lumOff val="10000"/>
                </a:srgbClr>
              </a:gs>
              <a:gs pos="50000">
                <a:srgbClr val="005224">
                  <a:lumMod val="95000"/>
                  <a:lumOff val="5000"/>
                </a:srgbClr>
              </a:gs>
              <a:gs pos="100000">
                <a:srgbClr val="005224"/>
              </a:gs>
            </a:gsLst>
            <a:lin ang="54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90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74C5BB8-99EB-4C17-B311-25506AD2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F469-2C64-40D4-921C-178BDD05BFA1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959B988-6643-4E98-AB23-0E3C1929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7D9EE52-107A-41D2-8AB1-9436B5C21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95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F0D8BFB-255A-443E-BD1B-06D4ABB71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3D9D-BDDB-403C-8AB9-AED8BF4B7305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F614541-6ECF-47A6-89A8-134F365D3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B052C6C-7480-420D-8464-4F666CDB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5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1B1700-C3D1-4EFB-94AC-7625BEF7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3F41-62F6-40C8-A123-952B2DD07761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FAE270-EE9C-4CF5-B9CA-CE22B6600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ADC57-451B-48D2-B269-FD248860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14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C4EF07-1238-4434-9AE6-3FF4A5CF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403A-BB00-4727-9630-77EF65D1FB47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E55592-7836-492C-9AA0-876B65D3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4FCEB0-0BB7-4F05-985B-E321BEC3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217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4BE1-9821-4FF5-890E-C9453CE67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267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0639D-9964-43E7-B57A-1A3F99D58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C2E9E-2B1F-4E26-A3C6-8AB83F3509DC}"/>
              </a:ext>
            </a:extLst>
          </p:cNvPr>
          <p:cNvSpPr txBox="1"/>
          <p:nvPr userDrawn="1"/>
        </p:nvSpPr>
        <p:spPr>
          <a:xfrm>
            <a:off x="5080000" y="6578600"/>
            <a:ext cx="23368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© MIMOSA 2019</a:t>
            </a:r>
          </a:p>
        </p:txBody>
      </p:sp>
    </p:spTree>
    <p:extLst>
      <p:ext uri="{BB962C8B-B14F-4D97-AF65-F5344CB8AC3E}">
        <p14:creationId xmlns:p14="http://schemas.microsoft.com/office/powerpoint/2010/main" val="826069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FC90B-BF8E-43FD-A4CF-090945C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276"/>
            <a:ext cx="10515600" cy="4911689"/>
          </a:xfrm>
        </p:spPr>
        <p:txBody>
          <a:bodyPr/>
          <a:lstStyle>
            <a:lvl2pPr marL="685783" indent="-228594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A24EA2-803C-473F-BE7B-E8C263CD49C3}"/>
              </a:ext>
            </a:extLst>
          </p:cNvPr>
          <p:cNvSpPr txBox="1"/>
          <p:nvPr userDrawn="1"/>
        </p:nvSpPr>
        <p:spPr>
          <a:xfrm>
            <a:off x="5080000" y="6578600"/>
            <a:ext cx="23368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© MIMOSA 2019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5C6C58-F8BF-4804-BF85-226EA4C9B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1377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0C82F-649F-4159-A763-2C9D6061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4267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1CE84-EDF0-438D-8FC7-4980D34DC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B0033E-19B2-4CBA-A029-153B944A2FE0}"/>
              </a:ext>
            </a:extLst>
          </p:cNvPr>
          <p:cNvSpPr txBox="1"/>
          <p:nvPr userDrawn="1"/>
        </p:nvSpPr>
        <p:spPr>
          <a:xfrm>
            <a:off x="5080000" y="6578600"/>
            <a:ext cx="23368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© MIMOSA 2019</a:t>
            </a:r>
          </a:p>
        </p:txBody>
      </p:sp>
    </p:spTree>
    <p:extLst>
      <p:ext uri="{BB962C8B-B14F-4D97-AF65-F5344CB8AC3E}">
        <p14:creationId xmlns:p14="http://schemas.microsoft.com/office/powerpoint/2010/main" val="3907211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E8D7E-145C-41D5-B3CD-2E52C646C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64513"/>
            <a:ext cx="5181600" cy="49124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E1696-A641-4D74-BBA9-C67957D1B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64513"/>
            <a:ext cx="5181600" cy="49124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5811D-0031-402A-A188-CEB6CDF7EA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389D74B8-E183-4D5F-8FF0-9BC12328AC6F}" type="datetime3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t>25 January, 2021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51117-983A-4456-9E9F-C1BDD639C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F93E7-7E10-45EC-8BB6-1401CD127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2709F3B-979D-4AC5-81C6-C239DD355AAA}" type="slidenum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AED04DA-FD22-4AE8-9D23-FEC7B398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1007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6A712-E70F-4E28-A377-F5D1086C0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25181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A16B1-FC0C-4599-902A-E74887FCD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075725"/>
            <a:ext cx="5157787" cy="4113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AB635-7DFF-4652-B68D-E54EB56D9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25181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8DC5-2487-40D3-B400-A991045A8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075725"/>
            <a:ext cx="5183188" cy="4113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B3A10B-8CC9-4440-8AC5-74992521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DF84970B-5C5A-4A78-BBE6-D2F5C6E109B1}" type="datetime3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t>25 January, 2021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430364-BC31-4353-A174-685D7AC3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B9661C-5D4B-4688-B63F-1E92607B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2709F3B-979D-4AC5-81C6-C239DD355AAA}" type="slidenum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4A82B72-B3B3-4C14-99F8-7C2C1A165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7421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0F99C66-A911-4959-9F81-472C82BFA385}"/>
              </a:ext>
            </a:extLst>
          </p:cNvPr>
          <p:cNvSpPr txBox="1"/>
          <p:nvPr userDrawn="1"/>
        </p:nvSpPr>
        <p:spPr>
          <a:xfrm>
            <a:off x="5080000" y="6578600"/>
            <a:ext cx="23368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© MIMOSA 2019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51C2B-2708-4C8E-80CA-F38222425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15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Slide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2405"/>
            <a:ext cx="12192000" cy="6860405"/>
          </a:xfrm>
          <a:prstGeom prst="rect">
            <a:avLst/>
          </a:prstGeom>
          <a:gradFill>
            <a:gsLst>
              <a:gs pos="0">
                <a:srgbClr val="005224"/>
              </a:gs>
              <a:gs pos="50000">
                <a:srgbClr val="005224">
                  <a:lumMod val="95000"/>
                  <a:lumOff val="5000"/>
                </a:srgbClr>
              </a:gs>
              <a:gs pos="100000">
                <a:srgbClr val="005224">
                  <a:lumMod val="90000"/>
                  <a:lumOff val="10000"/>
                </a:srgbClr>
              </a:gs>
            </a:gsLst>
            <a:lin ang="54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  <p:pic>
        <p:nvPicPr>
          <p:cNvPr id="13" name="Picture 2" descr="C:\Users\Avin\Local Documents\Assetricity\Resources\MIMOS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177" y="5230771"/>
            <a:ext cx="2136474" cy="84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6888210" y="6094868"/>
            <a:ext cx="516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800">
                <a:solidFill>
                  <a:prstClr val="white"/>
                </a:solidFill>
              </a:rPr>
              <a:t>Open Standards for </a:t>
            </a:r>
            <a:br>
              <a:rPr lang="en-AU" sz="1800">
                <a:solidFill>
                  <a:prstClr val="white"/>
                </a:solidFill>
              </a:rPr>
            </a:br>
            <a:r>
              <a:rPr lang="en-AU" sz="1800">
                <a:solidFill>
                  <a:prstClr val="white"/>
                </a:solidFill>
              </a:rPr>
              <a:t>Physical Asset Management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5597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61371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6703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25CBC-37E1-494D-81B1-FBA21F0DB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4FF867AE-58AB-41B6-AFDA-3354EE7A39BF}" type="datetime3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t>25 January, 2021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FFDF32-6816-4CB9-A3E7-033ABA013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F9818-BA89-4A99-AE87-08E8CECA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2709F3B-979D-4AC5-81C6-C239DD355AAA}" type="slidenum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AE457C-1B3A-4150-BD6B-389E19DE975B}"/>
              </a:ext>
            </a:extLst>
          </p:cNvPr>
          <p:cNvSpPr txBox="1"/>
          <p:nvPr userDrawn="1"/>
        </p:nvSpPr>
        <p:spPr>
          <a:xfrm>
            <a:off x="10783614" y="6578600"/>
            <a:ext cx="1408386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© MIMOSA 2019</a:t>
            </a:r>
          </a:p>
        </p:txBody>
      </p:sp>
    </p:spTree>
    <p:extLst>
      <p:ext uri="{BB962C8B-B14F-4D97-AF65-F5344CB8AC3E}">
        <p14:creationId xmlns:p14="http://schemas.microsoft.com/office/powerpoint/2010/main" val="3466906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84B79-E35B-45F5-8445-23324E33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lang="en-AU" sz="3200" b="1" kern="1200" dirty="0">
                <a:solidFill>
                  <a:srgbClr val="008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7D76-4C4E-4E51-8EB0-BE5BC1B4B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3BE8C-495D-4A13-A50B-1DD45A89C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5470E-8921-45C1-B898-03FF814D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D57E90BE-0F7B-44DD-82ED-55076A3E504B}" type="datetime3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t>25 January, 2021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D1B8E-3A99-467C-A2DC-052AD71F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1B792-C795-4097-8F50-6C46105C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2709F3B-979D-4AC5-81C6-C239DD355AAA}" type="slidenum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629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D70EC-7566-46D1-A6CC-5AA8CA38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AU" sz="3200" b="1" kern="1200" dirty="0">
                <a:solidFill>
                  <a:srgbClr val="008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5228A7-7069-4D9B-82B2-D9A128C42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241B3-9D65-463B-891D-E2AAF72B8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BD899-1590-42E7-B218-41D47D49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D5D14F2-F440-4119-998D-C4B8D7892A81}" type="datetime3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t>25 January, 2021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E0314-3623-4D97-8237-973480D2B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FFDEB-6768-4E48-9448-CC8C17B3A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2709F3B-979D-4AC5-81C6-C239DD355AAA}" type="slidenum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66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D56E0-BCA4-48BE-B7A3-F41919C5F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275907"/>
            <a:ext cx="10515600" cy="49010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D8B77-F267-4E38-9E44-4D9739B8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FC09C30F-D714-4369-B66B-B06748598ABD}" type="datetime3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t>25 January, 2021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BB16F-A2C3-4C99-ACAD-6AA805BA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65E18-1094-49CA-8C61-93161653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2709F3B-979D-4AC5-81C6-C239DD355AAA}" type="slidenum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35BE54B-2503-4967-9F88-1C11A3E05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813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096220-D826-4794-A236-6210CB81B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>
            <a:normAutofit/>
          </a:bodyPr>
          <a:lstStyle>
            <a:lvl1pPr algn="ctr">
              <a:defRPr lang="en-AU" sz="3200" b="1" kern="1200" dirty="0">
                <a:solidFill>
                  <a:srgbClr val="0080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B7C90-1AA2-4242-A5F0-5399C0FAC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1B170-CAA4-4B36-B1B6-C281D35A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A0A64124-37C7-4F4D-A8D4-4ECCC2125B7B}" type="datetime3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t>25 January, 2021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DC2E7-3047-4695-B927-C8DD6C60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29B6D-513A-4830-9D9C-F0F9F88EC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2709F3B-979D-4AC5-81C6-C239DD355AAA}" type="slidenum">
              <a:rPr lang="en-AU" sz="1867" b="1" smtClean="0">
                <a:solidFill>
                  <a:srgbClr val="E7E6E6"/>
                </a:solidFill>
                <a:latin typeface="Times New Roman" pitchFamily="18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 sz="1867" b="1">
              <a:solidFill>
                <a:srgbClr val="E7E6E6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79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LD Tagline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1844824"/>
            <a:ext cx="12192000" cy="41764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844824"/>
          </a:xfrm>
          <a:prstGeom prst="rect">
            <a:avLst/>
          </a:prstGeom>
          <a:gradFill>
            <a:gsLst>
              <a:gs pos="0">
                <a:srgbClr val="005224"/>
              </a:gs>
              <a:gs pos="50000">
                <a:srgbClr val="005224">
                  <a:lumMod val="95000"/>
                  <a:lumOff val="5000"/>
                </a:srgbClr>
              </a:gs>
              <a:gs pos="100000">
                <a:srgbClr val="005224">
                  <a:lumMod val="90000"/>
                  <a:lumOff val="10000"/>
                </a:srgbClr>
              </a:gs>
            </a:gsLst>
            <a:lin ang="54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  <p:pic>
        <p:nvPicPr>
          <p:cNvPr id="1026" name="Picture 2" descr="C:\Users\Avin\Local Documents\Assetricity\Resources\MIMOS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177" y="188640"/>
            <a:ext cx="2136474" cy="84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88622" y="1052737"/>
            <a:ext cx="3660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AU" sz="1800">
                <a:solidFill>
                  <a:prstClr val="white"/>
                </a:solidFill>
              </a:rPr>
              <a:t>An Operations and Maintenance</a:t>
            </a:r>
          </a:p>
          <a:p>
            <a:pPr algn="r"/>
            <a:r>
              <a:rPr lang="en-AU" sz="1800">
                <a:solidFill>
                  <a:prstClr val="white"/>
                </a:solidFill>
              </a:rPr>
              <a:t>Information Open System Alliance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gradFill>
            <a:gsLst>
              <a:gs pos="0">
                <a:srgbClr val="005224">
                  <a:lumMod val="90000"/>
                  <a:lumOff val="10000"/>
                </a:srgbClr>
              </a:gs>
              <a:gs pos="50000">
                <a:srgbClr val="005224">
                  <a:lumMod val="95000"/>
                  <a:lumOff val="5000"/>
                </a:srgbClr>
              </a:gs>
              <a:gs pos="100000">
                <a:srgbClr val="005224"/>
              </a:gs>
            </a:gsLst>
            <a:lin ang="54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58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8AEB8-F05E-4C78-81C0-C7F9ED194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A7CC-0374-4DCF-AEAA-44AA74E9A7AD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13AFA-5B9C-486B-AA62-901A0A65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9DCEE-152B-406F-87EA-F1931698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3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BB1F47-B248-4364-9285-33AD80346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9445-7D4A-4A9A-A14B-24448CCA58DC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8BC3A6-054E-465E-8EA1-A80EBF2D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54D04E-17C0-4780-8DBB-B6F8A4EF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4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33E0BD4-8F84-457F-A3F2-2CDC6C80A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E6DB-2B7B-41DE-8582-8AC3B2C696F5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D1A3AA5-80C7-452A-9C45-5E3084E49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A44CFD8-B233-4972-8449-2165F682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B98716C-6F75-4766-9DB1-587D41E91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84D-8494-4A7D-B16B-ED230F60259B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05E8AE1-6EF8-4ED4-91BF-F2A0A4EFF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B804BA4-E979-4A19-9F07-B26F4A39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3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461B26-A53D-4076-A4BD-6ED72A3A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4935-4181-4AB2-9685-9876EC964FAC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1FFCC9E-1AD0-4A74-B9E8-5082D2A50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A0174B6-4B24-483C-ACDC-C8478BE66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8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D5B0F-0E38-480A-8C55-4223D27CB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D934-C2E4-47C6-A5AB-BED571F9973F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0CA52-A4C3-4FC7-A529-9D5CE6F0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A34B7-6D73-4297-984C-874AE50E5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7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237312"/>
            <a:ext cx="12192000" cy="620688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237312"/>
            <a:ext cx="12192000" cy="0"/>
          </a:xfrm>
          <a:prstGeom prst="line">
            <a:avLst/>
          </a:prstGeom>
          <a:ln>
            <a:solidFill>
              <a:srgbClr val="E5E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Avin\Local Documents\Assetricity\Resources\MIMOSA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39" y="6348790"/>
            <a:ext cx="1010045" cy="399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0800000">
            <a:off x="0" y="0"/>
            <a:ext cx="12192000" cy="692696"/>
          </a:xfrm>
          <a:prstGeom prst="rect">
            <a:avLst/>
          </a:prstGeom>
          <a:gradFill flip="none" rotWithShape="1">
            <a:gsLst>
              <a:gs pos="0">
                <a:srgbClr val="F5F5F5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3882" y="6356351"/>
            <a:ext cx="3085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AEC6D-6206-402D-8902-9E0AABB3BFE3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31477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>
                <a:solidFill>
                  <a:prstClr val="black">
                    <a:tint val="75000"/>
                  </a:prstClr>
                </a:solidFill>
              </a:rPr>
              <a:t>© MIMOSA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C961BE-3440-4A66-ABE1-088F4E965491}"/>
              </a:ext>
            </a:extLst>
          </p:cNvPr>
          <p:cNvSpPr txBox="1"/>
          <p:nvPr userDrawn="1"/>
        </p:nvSpPr>
        <p:spPr>
          <a:xfrm>
            <a:off x="1185220" y="6382646"/>
            <a:ext cx="143339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050" baseline="30000"/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183245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685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22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06D358-0A5A-4106-BE9F-65F46DF9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882" y="365125"/>
            <a:ext cx="11620237" cy="72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42106-10C4-4C0C-85A4-54D04914B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65276"/>
            <a:ext cx="10515600" cy="4911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CEB5-4944-4C63-B672-99D59A437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AU" b="1">
                <a:solidFill>
                  <a:prstClr val="black">
                    <a:tint val="75000"/>
                  </a:prstClr>
                </a:solidFill>
                <a:cs typeface="Arial" charset="0"/>
              </a:rPr>
              <a:t>© MIMOSA 2019</a:t>
            </a:r>
          </a:p>
        </p:txBody>
      </p:sp>
      <p:pic>
        <p:nvPicPr>
          <p:cNvPr id="7" name="Picture 17" descr="MIMOSA_TMonWhite">
            <a:extLst>
              <a:ext uri="{FF2B5EF4-FFF2-40B4-BE49-F238E27FC236}">
                <a16:creationId xmlns:a16="http://schemas.microsoft.com/office/drawing/2014/main" id="{C3214897-D08D-40CF-8D6F-BF422AAB38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92875"/>
            <a:ext cx="995363" cy="36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1348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lang="en-AU" sz="3200" b="1" kern="1200" dirty="0">
          <a:solidFill>
            <a:srgbClr val="008000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4600F5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4600F5"/>
        </a:buClr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4600F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4600F5"/>
        </a:buClr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4600F5"/>
        </a:buClr>
        <a:buFont typeface="Calibri" panose="020F050202020403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7E959-B7D1-41CA-ACCA-EE8B0E35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AU" dirty="0"/>
              <a:t>OIIE OGI Pilot 3.1 Demonstration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084923-D773-4186-B75E-7B53F6F73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877270"/>
              </p:ext>
            </p:extLst>
          </p:nvPr>
        </p:nvGraphicFramePr>
        <p:xfrm>
          <a:off x="166994" y="1138449"/>
          <a:ext cx="11858012" cy="4891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2F3DF3-8985-49DF-8BB1-A2473A19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4935-4181-4AB2-9685-9876EC964FAC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997D5-360E-4EC4-A01E-12779371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>
                <a:solidFill>
                  <a:prstClr val="black">
                    <a:tint val="75000"/>
                  </a:prstClr>
                </a:solidFill>
              </a:rPr>
              <a:t>© MIMOSA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3030-A06C-416D-8116-A320F86F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A3D8350-5043-4E0A-87E4-C7CA8638DB89}"/>
              </a:ext>
            </a:extLst>
          </p:cNvPr>
          <p:cNvGrpSpPr/>
          <p:nvPr/>
        </p:nvGrpSpPr>
        <p:grpSpPr>
          <a:xfrm>
            <a:off x="243281" y="4698562"/>
            <a:ext cx="11711031" cy="955181"/>
            <a:chOff x="676275" y="4854804"/>
            <a:chExt cx="10848195" cy="874627"/>
          </a:xfrm>
        </p:grpSpPr>
        <p:grpSp>
          <p:nvGrpSpPr>
            <p:cNvPr id="9" name="Group 8"/>
            <p:cNvGrpSpPr/>
            <p:nvPr/>
          </p:nvGrpSpPr>
          <p:grpSpPr>
            <a:xfrm>
              <a:off x="676275" y="4854804"/>
              <a:ext cx="2574925" cy="677353"/>
              <a:chOff x="676275" y="4854804"/>
              <a:chExt cx="2574925" cy="677353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76275" y="5024880"/>
                <a:ext cx="2574925" cy="507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600" dirty="0">
                    <a:solidFill>
                      <a:schemeClr val="accent6">
                        <a:lumMod val="50000"/>
                      </a:schemeClr>
                    </a:solidFill>
                  </a:rPr>
                  <a:t>OIIE Use Case 1</a:t>
                </a:r>
                <a:br>
                  <a:rPr lang="en-AU" sz="1600" dirty="0">
                    <a:solidFill>
                      <a:schemeClr val="accent6">
                        <a:lumMod val="50000"/>
                      </a:schemeClr>
                    </a:solidFill>
                  </a:rPr>
                </a:br>
                <a:r>
                  <a:rPr lang="en-AU" sz="1400" dirty="0">
                    <a:solidFill>
                      <a:schemeClr val="accent6">
                        <a:lumMod val="50000"/>
                      </a:schemeClr>
                    </a:solidFill>
                  </a:rPr>
                  <a:t>(As-Designed)</a:t>
                </a:r>
                <a:endParaRPr lang="en-AU" sz="16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76275" y="4854804"/>
                <a:ext cx="2574925" cy="14140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424645" y="4854804"/>
              <a:ext cx="1216025" cy="705534"/>
              <a:chOff x="1151214" y="4854804"/>
              <a:chExt cx="1216025" cy="705534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151215" y="5024880"/>
                <a:ext cx="1216024" cy="535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600" dirty="0">
                    <a:solidFill>
                      <a:schemeClr val="accent6">
                        <a:lumMod val="50000"/>
                      </a:schemeClr>
                    </a:solidFill>
                  </a:rPr>
                  <a:t>OIIE Use Case 12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151214" y="4854804"/>
                <a:ext cx="1216025" cy="14140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765937" y="4854804"/>
              <a:ext cx="1250688" cy="705534"/>
              <a:chOff x="1147484" y="4854804"/>
              <a:chExt cx="1250688" cy="705534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147484" y="5024880"/>
                <a:ext cx="1250688" cy="535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600" dirty="0">
                    <a:solidFill>
                      <a:schemeClr val="accent6">
                        <a:lumMod val="50000"/>
                      </a:schemeClr>
                    </a:solidFill>
                  </a:rPr>
                  <a:t>OIIE Use Case 15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51214" y="4854804"/>
                <a:ext cx="1246958" cy="14140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141892" y="4854804"/>
              <a:ext cx="1259033" cy="705534"/>
              <a:chOff x="1147484" y="4854804"/>
              <a:chExt cx="1259033" cy="705534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147484" y="5024880"/>
                <a:ext cx="1259033" cy="5354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600">
                    <a:solidFill>
                      <a:schemeClr val="accent6">
                        <a:lumMod val="50000"/>
                      </a:schemeClr>
                    </a:solidFill>
                  </a:rPr>
                  <a:t>OIIE Use Case 1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151214" y="4854804"/>
                <a:ext cx="1255303" cy="14140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526192" y="4854804"/>
              <a:ext cx="2641746" cy="874627"/>
              <a:chOff x="1147484" y="4854804"/>
              <a:chExt cx="2641746" cy="87462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147484" y="5024880"/>
                <a:ext cx="2641746" cy="704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600" dirty="0">
                    <a:solidFill>
                      <a:schemeClr val="accent6">
                        <a:lumMod val="50000"/>
                      </a:schemeClr>
                    </a:solidFill>
                  </a:rPr>
                  <a:t>OIIE Use Cases 14, 7, 5</a:t>
                </a:r>
                <a:br>
                  <a:rPr lang="en-AU" sz="1600" dirty="0">
                    <a:solidFill>
                      <a:schemeClr val="accent6">
                        <a:lumMod val="50000"/>
                      </a:schemeClr>
                    </a:solidFill>
                  </a:rPr>
                </a:br>
                <a:r>
                  <a:rPr lang="en-AU" sz="1400" dirty="0">
                    <a:solidFill>
                      <a:schemeClr val="accent6">
                        <a:lumMod val="50000"/>
                      </a:schemeClr>
                    </a:solidFill>
                  </a:rPr>
                  <a:t>(CBM Acquisition, Triggering, and Resulting Maintenance)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151214" y="4854804"/>
                <a:ext cx="2638016" cy="14140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0308445" y="4859153"/>
              <a:ext cx="1216025" cy="705535"/>
              <a:chOff x="1151214" y="4854804"/>
              <a:chExt cx="1216025" cy="70553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1151215" y="5024880"/>
                <a:ext cx="1216024" cy="535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600">
                    <a:solidFill>
                      <a:schemeClr val="accent6">
                        <a:lumMod val="50000"/>
                      </a:schemeClr>
                    </a:solidFill>
                  </a:rPr>
                  <a:t>OIIE Use Case 12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151214" y="4854804"/>
                <a:ext cx="1216025" cy="14140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817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047CC52-0B71-4695-B207-B1E6749C9AEF}"/>
              </a:ext>
            </a:extLst>
          </p:cNvPr>
          <p:cNvSpPr/>
          <p:nvPr/>
        </p:nvSpPr>
        <p:spPr>
          <a:xfrm>
            <a:off x="10480136" y="4895490"/>
            <a:ext cx="1643236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OEM Product Management System</a:t>
            </a:r>
          </a:p>
          <a:p>
            <a:pPr algn="ctr"/>
            <a:r>
              <a:rPr lang="en-AU" sz="1400"/>
              <a:t>(Yokogawa)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E7E959-B7D1-41CA-ACCA-EE8B0E35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0771"/>
            <a:ext cx="10972800" cy="1143000"/>
          </a:xfrm>
        </p:spPr>
        <p:txBody>
          <a:bodyPr/>
          <a:lstStyle/>
          <a:p>
            <a:r>
              <a:rPr lang="en-AU"/>
              <a:t>OGI Pilot 3.1 Demo Detailed Events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084923-D773-4186-B75E-7B53F6F73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205607"/>
              </p:ext>
            </p:extLst>
          </p:nvPr>
        </p:nvGraphicFramePr>
        <p:xfrm>
          <a:off x="0" y="646278"/>
          <a:ext cx="12192000" cy="5020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2F3DF3-8985-49DF-8BB1-A2473A19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4935-4181-4AB2-9685-9876EC964FAC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997D5-360E-4EC4-A01E-12779371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>
                <a:solidFill>
                  <a:prstClr val="black">
                    <a:tint val="75000"/>
                  </a:prstClr>
                </a:solidFill>
              </a:rPr>
              <a:t>© MIMOSA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3030-A06C-416D-8116-A320F86F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4A369A-AFDB-44AE-8272-E95311AAF49E}"/>
              </a:ext>
            </a:extLst>
          </p:cNvPr>
          <p:cNvSpPr/>
          <p:nvPr/>
        </p:nvSpPr>
        <p:spPr>
          <a:xfrm>
            <a:off x="68628" y="4895490"/>
            <a:ext cx="1586408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Engineering Systems </a:t>
            </a:r>
            <a:br>
              <a:rPr lang="en-AU" sz="1400"/>
            </a:br>
            <a:r>
              <a:rPr lang="en-AU" sz="1400"/>
              <a:t>(</a:t>
            </a:r>
            <a:r>
              <a:rPr lang="en-AU" sz="1400" err="1"/>
              <a:t>Advisian</a:t>
            </a:r>
            <a:r>
              <a:rPr lang="en-AU" sz="1400"/>
              <a:t> Digital/Worley)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CB9B0E-6C01-44AC-8745-6F8AB9E319A3}"/>
              </a:ext>
            </a:extLst>
          </p:cNvPr>
          <p:cNvSpPr/>
          <p:nvPr/>
        </p:nvSpPr>
        <p:spPr>
          <a:xfrm>
            <a:off x="2356934" y="4895490"/>
            <a:ext cx="1319842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err="1"/>
              <a:t>UniSA</a:t>
            </a:r>
            <a:r>
              <a:rPr lang="en-AU" sz="1400"/>
              <a:t> Transform Engine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5B498F-9D28-4694-8937-AEBF1E58848C}"/>
              </a:ext>
            </a:extLst>
          </p:cNvPr>
          <p:cNvSpPr/>
          <p:nvPr/>
        </p:nvSpPr>
        <p:spPr>
          <a:xfrm>
            <a:off x="4148352" y="4895490"/>
            <a:ext cx="1780486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Capital Project Work Management System</a:t>
            </a:r>
          </a:p>
          <a:p>
            <a:pPr algn="ctr"/>
            <a:r>
              <a:rPr lang="en-AU" sz="1400"/>
              <a:t>(Mock-up)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58214D-8934-4C53-A99D-639107FFA422}"/>
              </a:ext>
            </a:extLst>
          </p:cNvPr>
          <p:cNvSpPr/>
          <p:nvPr/>
        </p:nvSpPr>
        <p:spPr>
          <a:xfrm>
            <a:off x="6331789" y="4895490"/>
            <a:ext cx="1643236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OEM Product Management System</a:t>
            </a:r>
          </a:p>
          <a:p>
            <a:pPr algn="ctr"/>
            <a:r>
              <a:rPr lang="en-AU" sz="1400"/>
              <a:t>(Yokogawa)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6CCACD-D41F-41BE-84B5-BDA6DA3ABC2B}"/>
              </a:ext>
            </a:extLst>
          </p:cNvPr>
          <p:cNvSpPr/>
          <p:nvPr/>
        </p:nvSpPr>
        <p:spPr>
          <a:xfrm>
            <a:off x="8398933" y="4895490"/>
            <a:ext cx="170653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Capital Project Work Management System</a:t>
            </a:r>
          </a:p>
          <a:p>
            <a:pPr algn="ctr"/>
            <a:r>
              <a:rPr lang="en-AU" sz="1400"/>
              <a:t>(Mock-up)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FA8105-B00E-45B4-A634-CE908F6BD001}"/>
              </a:ext>
            </a:extLst>
          </p:cNvPr>
          <p:cNvSpPr/>
          <p:nvPr/>
        </p:nvSpPr>
        <p:spPr>
          <a:xfrm>
            <a:off x="68628" y="6038490"/>
            <a:ext cx="12054744" cy="1732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/>
              <a:t>ISBM</a:t>
            </a:r>
          </a:p>
        </p:txBody>
      </p:sp>
    </p:spTree>
    <p:extLst>
      <p:ext uri="{BB962C8B-B14F-4D97-AF65-F5344CB8AC3E}">
        <p14:creationId xmlns:p14="http://schemas.microsoft.com/office/powerpoint/2010/main" val="178658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2693DD9-1391-4A00-91D2-A648A38F000A}"/>
              </a:ext>
            </a:extLst>
          </p:cNvPr>
          <p:cNvSpPr/>
          <p:nvPr/>
        </p:nvSpPr>
        <p:spPr>
          <a:xfrm>
            <a:off x="10480136" y="4895490"/>
            <a:ext cx="1643236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OEM Product Management System</a:t>
            </a:r>
          </a:p>
          <a:p>
            <a:pPr algn="ctr"/>
            <a:r>
              <a:rPr lang="en-AU" sz="1400"/>
              <a:t>(Yokogawa)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1BB1B1-B9F5-43F4-A03C-6A9DE8E338FE}"/>
              </a:ext>
            </a:extLst>
          </p:cNvPr>
          <p:cNvSpPr/>
          <p:nvPr/>
        </p:nvSpPr>
        <p:spPr>
          <a:xfrm>
            <a:off x="8389477" y="4895490"/>
            <a:ext cx="1643236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err="1"/>
              <a:t>Assetricity</a:t>
            </a:r>
            <a:r>
              <a:rPr lang="en-AU" sz="1400"/>
              <a:t> </a:t>
            </a:r>
            <a:r>
              <a:rPr lang="en-AU" sz="1400" err="1"/>
              <a:t>InteropRegister</a:t>
            </a:r>
            <a:br>
              <a:rPr lang="en-AU" sz="1400"/>
            </a:br>
            <a:r>
              <a:rPr lang="en-AU" sz="1400"/>
              <a:t>(SDAIR)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E7E959-B7D1-41CA-ACCA-EE8B0E35B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0771"/>
            <a:ext cx="10972800" cy="1143000"/>
          </a:xfrm>
        </p:spPr>
        <p:txBody>
          <a:bodyPr/>
          <a:lstStyle/>
          <a:p>
            <a:r>
              <a:rPr lang="en-AU" dirty="0"/>
              <a:t>OGI Pilot 3.1 Demo Detailed Events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C084923-D773-4186-B75E-7B53F6F73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983129"/>
              </p:ext>
            </p:extLst>
          </p:nvPr>
        </p:nvGraphicFramePr>
        <p:xfrm>
          <a:off x="0" y="646278"/>
          <a:ext cx="12192000" cy="5020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2F3DF3-8985-49DF-8BB1-A2473A19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64935-4181-4AB2-9685-9876EC964FAC}" type="datetime3">
              <a:rPr lang="en-AU" smtClean="0">
                <a:solidFill>
                  <a:prstClr val="black">
                    <a:tint val="75000"/>
                  </a:prstClr>
                </a:solidFill>
              </a:rPr>
              <a:t>25 January, 2021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997D5-360E-4EC4-A01E-12779371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>
                <a:solidFill>
                  <a:prstClr val="black">
                    <a:tint val="75000"/>
                  </a:prstClr>
                </a:solidFill>
              </a:rPr>
              <a:t>© MIMOSA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3030-A06C-416D-8116-A320F86F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6178-0ADA-4449-AD5A-AA2E358CA73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5B498F-9D28-4694-8937-AEBF1E58848C}"/>
              </a:ext>
            </a:extLst>
          </p:cNvPr>
          <p:cNvSpPr/>
          <p:nvPr/>
        </p:nvSpPr>
        <p:spPr>
          <a:xfrm>
            <a:off x="68627" y="4895490"/>
            <a:ext cx="1781275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Capital Project Work Management System</a:t>
            </a:r>
          </a:p>
          <a:p>
            <a:pPr algn="ctr"/>
            <a:r>
              <a:rPr lang="en-AU" sz="1400"/>
              <a:t>(Mock-up)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58214D-8934-4C53-A99D-639107FFA422}"/>
              </a:ext>
            </a:extLst>
          </p:cNvPr>
          <p:cNvSpPr/>
          <p:nvPr/>
        </p:nvSpPr>
        <p:spPr>
          <a:xfrm>
            <a:off x="2303215" y="4895490"/>
            <a:ext cx="142728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err="1"/>
              <a:t>Assetricity</a:t>
            </a:r>
            <a:r>
              <a:rPr lang="en-AU" sz="1400"/>
              <a:t> </a:t>
            </a:r>
            <a:r>
              <a:rPr lang="en-AU" sz="1400" err="1"/>
              <a:t>InteropRegister</a:t>
            </a:r>
            <a:br>
              <a:rPr lang="en-AU" sz="1400"/>
            </a:br>
            <a:r>
              <a:rPr lang="en-AU" sz="1400"/>
              <a:t>(SDAIR)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46CCACD-D41F-41BE-84B5-BDA6DA3ABC2B}"/>
              </a:ext>
            </a:extLst>
          </p:cNvPr>
          <p:cNvSpPr/>
          <p:nvPr/>
        </p:nvSpPr>
        <p:spPr>
          <a:xfrm>
            <a:off x="4076012" y="4895490"/>
            <a:ext cx="1061086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3</a:t>
            </a:r>
            <a:r>
              <a:rPr lang="en-AU" sz="1400" baseline="30000"/>
              <a:t>rd</a:t>
            </a:r>
            <a:r>
              <a:rPr lang="en-AU" sz="1400"/>
              <a:t> Party Analytics (</a:t>
            </a:r>
            <a:r>
              <a:rPr lang="en-AU" sz="1400" err="1"/>
              <a:t>PdMA</a:t>
            </a:r>
            <a:r>
              <a:rPr lang="en-AU" sz="1400"/>
              <a:t>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774816-7DA4-4DF9-B814-857E518E23F6}"/>
              </a:ext>
            </a:extLst>
          </p:cNvPr>
          <p:cNvSpPr/>
          <p:nvPr/>
        </p:nvSpPr>
        <p:spPr>
          <a:xfrm>
            <a:off x="6310634" y="5137028"/>
            <a:ext cx="1643236" cy="90146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/>
              <a:t>SAP PM via Prototype Adaptor (UniSA)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414AED-7B6D-4EB2-8B13-846B4140BD99}"/>
              </a:ext>
            </a:extLst>
          </p:cNvPr>
          <p:cNvSpPr/>
          <p:nvPr/>
        </p:nvSpPr>
        <p:spPr>
          <a:xfrm>
            <a:off x="5148146" y="5137028"/>
            <a:ext cx="912035" cy="90146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/>
              <a:t>Decision-support System (Mock-up)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FA8105-B00E-45B4-A634-CE908F6BD001}"/>
              </a:ext>
            </a:extLst>
          </p:cNvPr>
          <p:cNvSpPr/>
          <p:nvPr/>
        </p:nvSpPr>
        <p:spPr>
          <a:xfrm>
            <a:off x="68628" y="6038490"/>
            <a:ext cx="12054744" cy="1732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/>
              <a:t>ISBM</a:t>
            </a:r>
          </a:p>
        </p:txBody>
      </p:sp>
    </p:spTree>
    <p:extLst>
      <p:ext uri="{BB962C8B-B14F-4D97-AF65-F5344CB8AC3E}">
        <p14:creationId xmlns:p14="http://schemas.microsoft.com/office/powerpoint/2010/main" val="1969975138"/>
      </p:ext>
    </p:extLst>
  </p:cSld>
  <p:clrMapOvr>
    <a:masterClrMapping/>
  </p:clrMapOvr>
</p:sld>
</file>

<file path=ppt/theme/theme1.xml><?xml version="1.0" encoding="utf-8"?>
<a:theme xmlns:a="http://schemas.openxmlformats.org/drawingml/2006/main" name="MIMOS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2019.potx" id="{817E4D48-FEA5-44B0-990E-F512FB912649}" vid="{EE4C03BD-6879-4D97-894A-82C3580A1A0D}"/>
    </a:ext>
  </a:extLst>
</a:theme>
</file>

<file path=ppt/theme/theme2.xml><?xml version="1.0" encoding="utf-8"?>
<a:theme xmlns:a="http://schemas.openxmlformats.org/drawingml/2006/main" name="MIMOSA calibr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-2019.potx" id="{817E4D48-FEA5-44B0-990E-F512FB912649}" vid="{5CDD3465-43D5-44AB-98B1-195EBC141D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AEDD2C8E379643974DA02F45BF6568" ma:contentTypeVersion="3" ma:contentTypeDescription="Create a new document." ma:contentTypeScope="" ma:versionID="9d41b93ac91c54674fcec09e33d768c1">
  <xsd:schema xmlns:xsd="http://www.w3.org/2001/XMLSchema" xmlns:xs="http://www.w3.org/2001/XMLSchema" xmlns:p="http://schemas.microsoft.com/office/2006/metadata/properties" xmlns:ns2="153e0638-5f70-4c34-9085-eff282057e54" targetNamespace="http://schemas.microsoft.com/office/2006/metadata/properties" ma:root="true" ma:fieldsID="687ddd1f06fc37804b225e1dca4fc933" ns2:_="">
    <xsd:import namespace="153e0638-5f70-4c34-9085-eff282057e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e0638-5f70-4c34-9085-eff282057e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DBF172-F115-419A-8F7F-F0CD0EB070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C79C68-09FA-4E00-A0A7-8B27270128C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AA68A1-6320-4218-A435-55AFD443B6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3e0638-5f70-4c34-9085-eff282057e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template-2019</Template>
  <TotalTime>69</TotalTime>
  <Words>459</Words>
  <Application>Microsoft Office PowerPoint</Application>
  <PresentationFormat>Widescreen</PresentationFormat>
  <Paragraphs>96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MIMOSA</vt:lpstr>
      <vt:lpstr>MIMOSA calibri</vt:lpstr>
      <vt:lpstr>OIIE OGI Pilot 3.1 Demonstration</vt:lpstr>
      <vt:lpstr>OGI Pilot 3.1 Demo Detailed Events</vt:lpstr>
      <vt:lpstr>OGI Pilot 3.1 Demo Detailed Events</vt:lpstr>
    </vt:vector>
  </TitlesOfParts>
  <Company>University of South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Selway</dc:creator>
  <cp:lastModifiedBy>Karamjit Kaur</cp:lastModifiedBy>
  <cp:revision>9</cp:revision>
  <dcterms:created xsi:type="dcterms:W3CDTF">2019-05-14T11:01:37Z</dcterms:created>
  <dcterms:modified xsi:type="dcterms:W3CDTF">2021-01-25T04:15:11Z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0x0101006FAEDD2C8E379643974DA02F45BF6568</vt:lpwstr>
  </property>
</Properties>
</file>