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  <p:sldMasterId id="2147483835" r:id="rId2"/>
  </p:sldMasterIdLst>
  <p:notesMasterIdLst>
    <p:notesMasterId r:id="rId20"/>
  </p:notesMasterIdLst>
  <p:handoutMasterIdLst>
    <p:handoutMasterId r:id="rId21"/>
  </p:handoutMasterIdLst>
  <p:sldIdLst>
    <p:sldId id="1489" r:id="rId3"/>
    <p:sldId id="1492" r:id="rId4"/>
    <p:sldId id="464" r:id="rId5"/>
    <p:sldId id="1487" r:id="rId6"/>
    <p:sldId id="465" r:id="rId7"/>
    <p:sldId id="338" r:id="rId8"/>
    <p:sldId id="1493" r:id="rId9"/>
    <p:sldId id="1479" r:id="rId10"/>
    <p:sldId id="469" r:id="rId11"/>
    <p:sldId id="449" r:id="rId12"/>
    <p:sldId id="1481" r:id="rId13"/>
    <p:sldId id="287" r:id="rId14"/>
    <p:sldId id="1488" r:id="rId15"/>
    <p:sldId id="1490" r:id="rId16"/>
    <p:sldId id="317" r:id="rId17"/>
    <p:sldId id="1491" r:id="rId18"/>
    <p:sldId id="322" r:id="rId19"/>
  </p:sldIdLst>
  <p:sldSz cx="9144000" cy="5143500" type="screen16x9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bg2"/>
        </a:solidFill>
        <a:latin typeface="Times New Roman" pitchFamily="18" charset="0"/>
        <a:ea typeface="+mn-ea"/>
        <a:cs typeface="Arial" charset="0"/>
      </a:defRPr>
    </a:lvl1pPr>
    <a:lvl2pPr marL="407909" indent="-288884" algn="l" rtl="0" fontAlgn="base">
      <a:spcBef>
        <a:spcPct val="0"/>
      </a:spcBef>
      <a:spcAft>
        <a:spcPct val="0"/>
      </a:spcAft>
      <a:defRPr sz="1400" b="1" kern="1200">
        <a:solidFill>
          <a:schemeClr val="bg2"/>
        </a:solidFill>
        <a:latin typeface="Times New Roman" pitchFamily="18" charset="0"/>
        <a:ea typeface="+mn-ea"/>
        <a:cs typeface="Arial" charset="0"/>
      </a:defRPr>
    </a:lvl2pPr>
    <a:lvl3pPr marL="815818" indent="-577768" algn="l" rtl="0" fontAlgn="base">
      <a:spcBef>
        <a:spcPct val="0"/>
      </a:spcBef>
      <a:spcAft>
        <a:spcPct val="0"/>
      </a:spcAft>
      <a:defRPr sz="1400" b="1" kern="1200">
        <a:solidFill>
          <a:schemeClr val="bg2"/>
        </a:solidFill>
        <a:latin typeface="Times New Roman" pitchFamily="18" charset="0"/>
        <a:ea typeface="+mn-ea"/>
        <a:cs typeface="Arial" charset="0"/>
      </a:defRPr>
    </a:lvl3pPr>
    <a:lvl4pPr marL="1223727" indent="-866652" algn="l" rtl="0" fontAlgn="base">
      <a:spcBef>
        <a:spcPct val="0"/>
      </a:spcBef>
      <a:spcAft>
        <a:spcPct val="0"/>
      </a:spcAft>
      <a:defRPr sz="1400" b="1" kern="1200">
        <a:solidFill>
          <a:schemeClr val="bg2"/>
        </a:solidFill>
        <a:latin typeface="Times New Roman" pitchFamily="18" charset="0"/>
        <a:ea typeface="+mn-ea"/>
        <a:cs typeface="Arial" charset="0"/>
      </a:defRPr>
    </a:lvl4pPr>
    <a:lvl5pPr marL="1631636" indent="-1155536" algn="l" rtl="0" fontAlgn="base">
      <a:spcBef>
        <a:spcPct val="0"/>
      </a:spcBef>
      <a:spcAft>
        <a:spcPct val="0"/>
      </a:spcAft>
      <a:defRPr sz="1400" b="1" kern="1200">
        <a:solidFill>
          <a:schemeClr val="bg2"/>
        </a:solidFill>
        <a:latin typeface="Times New Roman" pitchFamily="18" charset="0"/>
        <a:ea typeface="+mn-ea"/>
        <a:cs typeface="Arial" charset="0"/>
      </a:defRPr>
    </a:lvl5pPr>
    <a:lvl6pPr marL="595126" algn="l" defTabSz="238050" rtl="0" eaLnBrk="1" latinLnBrk="0" hangingPunct="1">
      <a:defRPr sz="1400" b="1" kern="1200">
        <a:solidFill>
          <a:schemeClr val="bg2"/>
        </a:solidFill>
        <a:latin typeface="Times New Roman" pitchFamily="18" charset="0"/>
        <a:ea typeface="+mn-ea"/>
        <a:cs typeface="Arial" charset="0"/>
      </a:defRPr>
    </a:lvl6pPr>
    <a:lvl7pPr marL="714151" algn="l" defTabSz="238050" rtl="0" eaLnBrk="1" latinLnBrk="0" hangingPunct="1">
      <a:defRPr sz="1400" b="1" kern="1200">
        <a:solidFill>
          <a:schemeClr val="bg2"/>
        </a:solidFill>
        <a:latin typeface="Times New Roman" pitchFamily="18" charset="0"/>
        <a:ea typeface="+mn-ea"/>
        <a:cs typeface="Arial" charset="0"/>
      </a:defRPr>
    </a:lvl7pPr>
    <a:lvl8pPr marL="833177" algn="l" defTabSz="238050" rtl="0" eaLnBrk="1" latinLnBrk="0" hangingPunct="1">
      <a:defRPr sz="1400" b="1" kern="1200">
        <a:solidFill>
          <a:schemeClr val="bg2"/>
        </a:solidFill>
        <a:latin typeface="Times New Roman" pitchFamily="18" charset="0"/>
        <a:ea typeface="+mn-ea"/>
        <a:cs typeface="Arial" charset="0"/>
      </a:defRPr>
    </a:lvl8pPr>
    <a:lvl9pPr marL="952201" algn="l" defTabSz="238050" rtl="0" eaLnBrk="1" latinLnBrk="0" hangingPunct="1">
      <a:defRPr sz="1400" b="1" kern="1200">
        <a:solidFill>
          <a:schemeClr val="bg2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Selway" initials="M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BF9000"/>
    <a:srgbClr val="66FF66"/>
    <a:srgbClr val="FFC000"/>
    <a:srgbClr val="0066FF"/>
    <a:srgbClr val="FF9933"/>
    <a:srgbClr val="FFFF00"/>
    <a:srgbClr val="336699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6416" autoAdjust="0"/>
  </p:normalViewPr>
  <p:slideViewPr>
    <p:cSldViewPr showGuides="1">
      <p:cViewPr varScale="1">
        <p:scale>
          <a:sx n="69" d="100"/>
          <a:sy n="69" d="100"/>
        </p:scale>
        <p:origin x="679" y="45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4867"/>
    </p:cViewPr>
  </p:sorterViewPr>
  <p:notesViewPr>
    <p:cSldViewPr showGuides="1">
      <p:cViewPr>
        <p:scale>
          <a:sx n="75" d="100"/>
          <a:sy n="75" d="100"/>
        </p:scale>
        <p:origin x="-1098" y="-72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B6F8EA-73A0-44C4-9CAB-3ED9B6FC7237}" type="doc">
      <dgm:prSet loTypeId="urn:microsoft.com/office/officeart/2009/3/layout/Phased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AU"/>
        </a:p>
      </dgm:t>
    </dgm:pt>
    <dgm:pt modelId="{42C87400-CC2C-4B70-BCAE-F4200B97229E}">
      <dgm:prSet phldrT="[Text]" custT="1"/>
      <dgm:spPr/>
      <dgm:t>
        <a:bodyPr/>
        <a:lstStyle/>
        <a:p>
          <a:r>
            <a:rPr lang="en-AU" sz="1600" dirty="0"/>
            <a:t>Enterprise Ecosystem Nodes</a:t>
          </a:r>
        </a:p>
      </dgm:t>
    </dgm:pt>
    <dgm:pt modelId="{81BB25B2-8376-4B31-8730-913C1C041BB6}" type="parTrans" cxnId="{87C655BA-A687-4E12-9762-39A75F02C274}">
      <dgm:prSet/>
      <dgm:spPr/>
      <dgm:t>
        <a:bodyPr/>
        <a:lstStyle/>
        <a:p>
          <a:endParaRPr lang="en-AU"/>
        </a:p>
      </dgm:t>
    </dgm:pt>
    <dgm:pt modelId="{99570466-F837-454B-8597-9456D070EFA4}" type="sibTrans" cxnId="{87C655BA-A687-4E12-9762-39A75F02C274}">
      <dgm:prSet/>
      <dgm:spPr/>
      <dgm:t>
        <a:bodyPr/>
        <a:lstStyle/>
        <a:p>
          <a:endParaRPr lang="en-AU"/>
        </a:p>
      </dgm:t>
    </dgm:pt>
    <dgm:pt modelId="{C10A5D6B-EC75-486A-BF05-B0EB4CB68125}">
      <dgm:prSet phldrT="[Text]" custT="1"/>
      <dgm:spPr/>
      <dgm:t>
        <a:bodyPr lIns="0" rIns="0"/>
        <a:lstStyle/>
        <a:p>
          <a:r>
            <a:rPr lang="en-AU" sz="1200" dirty="0"/>
            <a:t>Com-ponents</a:t>
          </a:r>
        </a:p>
      </dgm:t>
    </dgm:pt>
    <dgm:pt modelId="{C40DE6FD-435C-462B-8A6C-300FAAC1B16C}" type="parTrans" cxnId="{1DA3B0D5-FC0C-4E64-8618-5C600BE1AF02}">
      <dgm:prSet/>
      <dgm:spPr/>
      <dgm:t>
        <a:bodyPr/>
        <a:lstStyle/>
        <a:p>
          <a:endParaRPr lang="en-AU"/>
        </a:p>
      </dgm:t>
    </dgm:pt>
    <dgm:pt modelId="{C4312AC0-79CC-4208-B8E9-49EF2E841C9C}" type="sibTrans" cxnId="{1DA3B0D5-FC0C-4E64-8618-5C600BE1AF02}">
      <dgm:prSet/>
      <dgm:spPr/>
      <dgm:t>
        <a:bodyPr/>
        <a:lstStyle/>
        <a:p>
          <a:endParaRPr lang="en-AU"/>
        </a:p>
      </dgm:t>
    </dgm:pt>
    <dgm:pt modelId="{34EDE56B-7523-49F7-B7E3-1C8FE0D9B9BB}">
      <dgm:prSet phldrT="[Text]" custT="1"/>
      <dgm:spPr/>
      <dgm:t>
        <a:bodyPr lIns="0" rIns="0"/>
        <a:lstStyle/>
        <a:p>
          <a:r>
            <a:rPr lang="en-AU" sz="1200" dirty="0"/>
            <a:t>Systems</a:t>
          </a:r>
        </a:p>
      </dgm:t>
    </dgm:pt>
    <dgm:pt modelId="{DCF62516-48B9-4949-93A8-914216696EF7}" type="parTrans" cxnId="{C01A70BC-AAC3-4B02-82BA-B9324ECB24A8}">
      <dgm:prSet/>
      <dgm:spPr/>
      <dgm:t>
        <a:bodyPr/>
        <a:lstStyle/>
        <a:p>
          <a:endParaRPr lang="en-AU"/>
        </a:p>
      </dgm:t>
    </dgm:pt>
    <dgm:pt modelId="{FE8F67C4-70A6-471C-9547-9B96AAAACA4B}" type="sibTrans" cxnId="{C01A70BC-AAC3-4B02-82BA-B9324ECB24A8}">
      <dgm:prSet/>
      <dgm:spPr/>
      <dgm:t>
        <a:bodyPr/>
        <a:lstStyle/>
        <a:p>
          <a:endParaRPr lang="en-AU"/>
        </a:p>
      </dgm:t>
    </dgm:pt>
    <dgm:pt modelId="{A9AA3B11-53C1-4DCD-9F88-ABBF8244811F}">
      <dgm:prSet phldrT="[Text]" custT="1"/>
      <dgm:spPr/>
      <dgm:t>
        <a:bodyPr/>
        <a:lstStyle/>
        <a:p>
          <a:r>
            <a:rPr lang="en-AU" sz="1600" dirty="0"/>
            <a:t>Network of Enterprise Ecosystems</a:t>
          </a:r>
        </a:p>
      </dgm:t>
    </dgm:pt>
    <dgm:pt modelId="{4A2539AE-D6AF-4333-82D3-0163FFD91F84}" type="parTrans" cxnId="{A212572B-D807-4892-9E12-1FAC6E935102}">
      <dgm:prSet/>
      <dgm:spPr/>
      <dgm:t>
        <a:bodyPr/>
        <a:lstStyle/>
        <a:p>
          <a:endParaRPr lang="en-AU"/>
        </a:p>
      </dgm:t>
    </dgm:pt>
    <dgm:pt modelId="{478D0FA2-3BCF-4B55-87F0-E3D97D9234EF}" type="sibTrans" cxnId="{A212572B-D807-4892-9E12-1FAC6E935102}">
      <dgm:prSet/>
      <dgm:spPr/>
      <dgm:t>
        <a:bodyPr/>
        <a:lstStyle/>
        <a:p>
          <a:endParaRPr lang="en-AU"/>
        </a:p>
      </dgm:t>
    </dgm:pt>
    <dgm:pt modelId="{9F199895-8806-406B-B152-976570FA1700}">
      <dgm:prSet phldrT="[Text]" custT="1"/>
      <dgm:spPr>
        <a:solidFill>
          <a:srgbClr val="66FF66">
            <a:alpha val="47059"/>
          </a:srgbClr>
        </a:solidFill>
      </dgm:spPr>
      <dgm:t>
        <a:bodyPr/>
        <a:lstStyle/>
        <a:p>
          <a:r>
            <a:rPr lang="en-AU" sz="1400" b="1" u="sng" dirty="0"/>
            <a:t>EPC</a:t>
          </a:r>
        </a:p>
        <a:p>
          <a:r>
            <a:rPr lang="en-AU" sz="1400" dirty="0"/>
            <a:t>Ecosystem</a:t>
          </a:r>
        </a:p>
      </dgm:t>
    </dgm:pt>
    <dgm:pt modelId="{EEDF6E9D-ED30-4560-8D73-377050DDBDBD}" type="parTrans" cxnId="{0A2921D2-C109-453A-A359-1702C877F2F2}">
      <dgm:prSet/>
      <dgm:spPr/>
      <dgm:t>
        <a:bodyPr/>
        <a:lstStyle/>
        <a:p>
          <a:endParaRPr lang="en-AU"/>
        </a:p>
      </dgm:t>
    </dgm:pt>
    <dgm:pt modelId="{0AD13887-DAE0-4DEA-A0A4-4BCC6D5B2D7E}" type="sibTrans" cxnId="{0A2921D2-C109-453A-A359-1702C877F2F2}">
      <dgm:prSet/>
      <dgm:spPr/>
      <dgm:t>
        <a:bodyPr/>
        <a:lstStyle/>
        <a:p>
          <a:endParaRPr lang="en-AU"/>
        </a:p>
      </dgm:t>
    </dgm:pt>
    <dgm:pt modelId="{834ADE24-2A24-4DAF-ADF3-2FE3203533CF}">
      <dgm:prSet phldrT="[Text]" custT="1"/>
      <dgm:spPr>
        <a:solidFill>
          <a:srgbClr val="66FF66">
            <a:alpha val="47059"/>
          </a:srgbClr>
        </a:solidFill>
      </dgm:spPr>
      <dgm:t>
        <a:bodyPr/>
        <a:lstStyle/>
        <a:p>
          <a:r>
            <a:rPr lang="en-AU" sz="1400" b="1" u="sng" dirty="0"/>
            <a:t>Owner</a:t>
          </a:r>
        </a:p>
        <a:p>
          <a:r>
            <a:rPr lang="en-AU" sz="1400" b="1" u="sng" dirty="0"/>
            <a:t>Operator</a:t>
          </a:r>
        </a:p>
        <a:p>
          <a:r>
            <a:rPr lang="en-AU" sz="1400" dirty="0"/>
            <a:t>Ecosystem</a:t>
          </a:r>
        </a:p>
      </dgm:t>
    </dgm:pt>
    <dgm:pt modelId="{93088822-70FB-437F-B2CD-457667E392EE}" type="parTrans" cxnId="{B15E8152-23F5-4971-BCEA-8F9AF9207229}">
      <dgm:prSet/>
      <dgm:spPr/>
      <dgm:t>
        <a:bodyPr/>
        <a:lstStyle/>
        <a:p>
          <a:endParaRPr lang="en-AU"/>
        </a:p>
      </dgm:t>
    </dgm:pt>
    <dgm:pt modelId="{FCC7DDA0-347A-4879-8E50-9AF77000D620}" type="sibTrans" cxnId="{B15E8152-23F5-4971-BCEA-8F9AF9207229}">
      <dgm:prSet/>
      <dgm:spPr/>
      <dgm:t>
        <a:bodyPr/>
        <a:lstStyle/>
        <a:p>
          <a:endParaRPr lang="en-AU"/>
        </a:p>
      </dgm:t>
    </dgm:pt>
    <dgm:pt modelId="{DD81F3B3-9282-4785-B75F-43C9239540DF}">
      <dgm:prSet phldrT="[Text]" custT="1"/>
      <dgm:spPr/>
      <dgm:t>
        <a:bodyPr/>
        <a:lstStyle/>
        <a:p>
          <a:r>
            <a:rPr lang="en-AU" sz="1600" dirty="0"/>
            <a:t>Interoperating Enterprise Digital Ecosystems</a:t>
          </a:r>
        </a:p>
      </dgm:t>
    </dgm:pt>
    <dgm:pt modelId="{5EC3E84D-B94A-48B7-AAC4-0F5D95DACBC2}" type="parTrans" cxnId="{E0A6B06F-0B9E-45EE-9C56-37102C32C1CE}">
      <dgm:prSet/>
      <dgm:spPr/>
      <dgm:t>
        <a:bodyPr/>
        <a:lstStyle/>
        <a:p>
          <a:endParaRPr lang="en-AU"/>
        </a:p>
      </dgm:t>
    </dgm:pt>
    <dgm:pt modelId="{6AE45709-D93A-42FD-8919-794F42905EA5}" type="sibTrans" cxnId="{E0A6B06F-0B9E-45EE-9C56-37102C32C1CE}">
      <dgm:prSet/>
      <dgm:spPr/>
      <dgm:t>
        <a:bodyPr/>
        <a:lstStyle/>
        <a:p>
          <a:endParaRPr lang="en-AU"/>
        </a:p>
      </dgm:t>
    </dgm:pt>
    <dgm:pt modelId="{99476D69-6307-446A-BF8A-0607420D5E24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AU" sz="1800" dirty="0">
              <a:solidFill>
                <a:schemeClr val="tx1"/>
              </a:solidFill>
            </a:rPr>
            <a:t>Supplier Neutral</a:t>
          </a:r>
        </a:p>
        <a:p>
          <a:r>
            <a:rPr lang="en-AU" sz="1800" dirty="0">
              <a:solidFill>
                <a:schemeClr val="tx1"/>
              </a:solidFill>
            </a:rPr>
            <a:t>Industrial Digital Ecosystem</a:t>
          </a:r>
        </a:p>
      </dgm:t>
    </dgm:pt>
    <dgm:pt modelId="{0AD7343C-A24A-4F61-8BC4-776F2A69C22E}" type="parTrans" cxnId="{8F35AF38-CD7E-4E5E-8992-56DF7A84A989}">
      <dgm:prSet/>
      <dgm:spPr/>
      <dgm:t>
        <a:bodyPr/>
        <a:lstStyle/>
        <a:p>
          <a:endParaRPr lang="en-AU"/>
        </a:p>
      </dgm:t>
    </dgm:pt>
    <dgm:pt modelId="{32F14A74-B13B-4E22-A4D2-F41B0FEB3160}" type="sibTrans" cxnId="{8F35AF38-CD7E-4E5E-8992-56DF7A84A989}">
      <dgm:prSet/>
      <dgm:spPr/>
      <dgm:t>
        <a:bodyPr/>
        <a:lstStyle/>
        <a:p>
          <a:endParaRPr lang="en-AU"/>
        </a:p>
      </dgm:t>
    </dgm:pt>
    <dgm:pt modelId="{281FE378-C201-4253-A603-9437480BF69F}">
      <dgm:prSet phldrT="[Text]" custT="1"/>
      <dgm:spPr>
        <a:solidFill>
          <a:srgbClr val="66FF66">
            <a:alpha val="47059"/>
          </a:srgbClr>
        </a:solidFill>
      </dgm:spPr>
      <dgm:t>
        <a:bodyPr/>
        <a:lstStyle/>
        <a:p>
          <a:r>
            <a:rPr lang="en-AU" sz="1400" b="1" u="sng" dirty="0"/>
            <a:t>OEM</a:t>
          </a:r>
        </a:p>
        <a:p>
          <a:r>
            <a:rPr lang="en-AU" sz="1400" dirty="0"/>
            <a:t>Ecosystem</a:t>
          </a:r>
        </a:p>
      </dgm:t>
    </dgm:pt>
    <dgm:pt modelId="{4BD12A5A-DA49-4AE2-A518-77B7F7DCBD8C}" type="parTrans" cxnId="{9A4C3BBB-A5CB-4926-BB94-42A37505B3FD}">
      <dgm:prSet/>
      <dgm:spPr/>
      <dgm:t>
        <a:bodyPr/>
        <a:lstStyle/>
        <a:p>
          <a:endParaRPr lang="en-AU"/>
        </a:p>
      </dgm:t>
    </dgm:pt>
    <dgm:pt modelId="{B2AD4038-E151-45A6-871D-86EE374563F3}" type="sibTrans" cxnId="{9A4C3BBB-A5CB-4926-BB94-42A37505B3FD}">
      <dgm:prSet/>
      <dgm:spPr/>
      <dgm:t>
        <a:bodyPr/>
        <a:lstStyle/>
        <a:p>
          <a:endParaRPr lang="en-AU"/>
        </a:p>
      </dgm:t>
    </dgm:pt>
    <dgm:pt modelId="{FA4498FC-0149-4806-AB6F-1A1C5E1BF26F}">
      <dgm:prSet phldrT="[Text]" custT="1"/>
      <dgm:spPr/>
      <dgm:t>
        <a:bodyPr lIns="0" rIns="0"/>
        <a:lstStyle/>
        <a:p>
          <a:r>
            <a:rPr lang="en-AU" sz="1400" dirty="0"/>
            <a:t>Systems</a:t>
          </a:r>
        </a:p>
      </dgm:t>
    </dgm:pt>
    <dgm:pt modelId="{7115A1A3-0DAE-4C7C-A045-38963354285B}" type="parTrans" cxnId="{9C608A93-B652-4712-BE67-41780B899FEE}">
      <dgm:prSet/>
      <dgm:spPr/>
      <dgm:t>
        <a:bodyPr/>
        <a:lstStyle/>
        <a:p>
          <a:endParaRPr lang="en-AU"/>
        </a:p>
      </dgm:t>
    </dgm:pt>
    <dgm:pt modelId="{9F21FC06-19D9-40D5-AC9B-FE2049B9394E}" type="sibTrans" cxnId="{9C608A93-B652-4712-BE67-41780B899FEE}">
      <dgm:prSet/>
      <dgm:spPr/>
      <dgm:t>
        <a:bodyPr/>
        <a:lstStyle/>
        <a:p>
          <a:endParaRPr lang="en-AU"/>
        </a:p>
      </dgm:t>
    </dgm:pt>
    <dgm:pt modelId="{694C5109-8F7D-44A2-8236-AB38460A2506}">
      <dgm:prSet phldrT="[Text]" custT="1"/>
      <dgm:spPr/>
      <dgm:t>
        <a:bodyPr lIns="0" rIns="0"/>
        <a:lstStyle/>
        <a:p>
          <a:r>
            <a:rPr lang="en-AU" sz="1400" dirty="0"/>
            <a:t>Com-ponents</a:t>
          </a:r>
        </a:p>
      </dgm:t>
    </dgm:pt>
    <dgm:pt modelId="{DFE975B8-15B7-4783-81F2-304D367785D7}" type="parTrans" cxnId="{7E089BC0-BA26-462E-8BC3-6231B51CAF33}">
      <dgm:prSet/>
      <dgm:spPr/>
      <dgm:t>
        <a:bodyPr/>
        <a:lstStyle/>
        <a:p>
          <a:endParaRPr lang="en-AU"/>
        </a:p>
      </dgm:t>
    </dgm:pt>
    <dgm:pt modelId="{2DA77895-61CB-4810-B9BD-8326928C1CF7}" type="sibTrans" cxnId="{7E089BC0-BA26-462E-8BC3-6231B51CAF33}">
      <dgm:prSet/>
      <dgm:spPr/>
      <dgm:t>
        <a:bodyPr/>
        <a:lstStyle/>
        <a:p>
          <a:endParaRPr lang="en-AU"/>
        </a:p>
      </dgm:t>
    </dgm:pt>
    <dgm:pt modelId="{14C811AF-6435-4E63-B091-04EE42740ACF}" type="pres">
      <dgm:prSet presAssocID="{96B6F8EA-73A0-44C4-9CAB-3ED9B6FC7237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</dgm:pt>
    <dgm:pt modelId="{1F710B1F-4F7B-4605-9433-4415B37DEC46}" type="pres">
      <dgm:prSet presAssocID="{96B6F8EA-73A0-44C4-9CAB-3ED9B6FC7237}" presName="arc1" presStyleLbl="node1" presStyleIdx="0" presStyleCnt="4"/>
      <dgm:spPr/>
    </dgm:pt>
    <dgm:pt modelId="{042785B9-374B-4232-8F19-A6714D143D89}" type="pres">
      <dgm:prSet presAssocID="{96B6F8EA-73A0-44C4-9CAB-3ED9B6FC7237}" presName="arc3" presStyleLbl="node1" presStyleIdx="1" presStyleCnt="4"/>
      <dgm:spPr>
        <a:solidFill>
          <a:srgbClr val="8CFF8C"/>
        </a:solidFill>
      </dgm:spPr>
    </dgm:pt>
    <dgm:pt modelId="{CFC5874E-0EFF-42B8-9609-EABF62986736}" type="pres">
      <dgm:prSet presAssocID="{96B6F8EA-73A0-44C4-9CAB-3ED9B6FC7237}" presName="parentText2" presStyleLbl="revTx" presStyleIdx="0" presStyleCnt="3" custScaleX="117286" custLinFactNeighborY="3015">
        <dgm:presLayoutVars>
          <dgm:chMax val="4"/>
          <dgm:chPref val="3"/>
          <dgm:bulletEnabled val="1"/>
        </dgm:presLayoutVars>
      </dgm:prSet>
      <dgm:spPr/>
    </dgm:pt>
    <dgm:pt modelId="{478B3693-7A23-4AC8-A39A-7F53182C5596}" type="pres">
      <dgm:prSet presAssocID="{96B6F8EA-73A0-44C4-9CAB-3ED9B6FC7237}" presName="arc2" presStyleLbl="node1" presStyleIdx="2" presStyleCnt="4"/>
      <dgm:spPr>
        <a:solidFill>
          <a:srgbClr val="8CFF8C"/>
        </a:solidFill>
      </dgm:spPr>
    </dgm:pt>
    <dgm:pt modelId="{CC887F0B-E8B4-4D9B-8A51-5E71EC127FF2}" type="pres">
      <dgm:prSet presAssocID="{96B6F8EA-73A0-44C4-9CAB-3ED9B6FC7237}" presName="arc4" presStyleLbl="node1" presStyleIdx="3" presStyleCnt="4"/>
      <dgm:spPr>
        <a:solidFill>
          <a:schemeClr val="accent3">
            <a:lumMod val="65000"/>
          </a:schemeClr>
        </a:solidFill>
      </dgm:spPr>
    </dgm:pt>
    <dgm:pt modelId="{E73A7752-5356-4B32-B9E0-E21075A8257C}" type="pres">
      <dgm:prSet presAssocID="{96B6F8EA-73A0-44C4-9CAB-3ED9B6FC7237}" presName="parentText3" presStyleLbl="revTx" presStyleIdx="1" presStyleCnt="3" custScaleX="118281">
        <dgm:presLayoutVars>
          <dgm:chMax val="1"/>
          <dgm:chPref val="1"/>
          <dgm:bulletEnabled val="1"/>
        </dgm:presLayoutVars>
      </dgm:prSet>
      <dgm:spPr/>
    </dgm:pt>
    <dgm:pt modelId="{9E9842F6-E4E6-4AC8-A303-CB7CA6627C36}" type="pres">
      <dgm:prSet presAssocID="{96B6F8EA-73A0-44C4-9CAB-3ED9B6FC7237}" presName="middleComposite" presStyleCnt="0"/>
      <dgm:spPr/>
    </dgm:pt>
    <dgm:pt modelId="{B4F7B0F3-49DA-4873-A957-44217F823971}" type="pres">
      <dgm:prSet presAssocID="{9F199895-8806-406B-B152-976570FA1700}" presName="circ1" presStyleLbl="vennNode1" presStyleIdx="0" presStyleCnt="12"/>
      <dgm:spPr/>
    </dgm:pt>
    <dgm:pt modelId="{A3D28529-DB74-4038-ABA1-634533434BF9}" type="pres">
      <dgm:prSet presAssocID="{9F199895-8806-406B-B152-976570FA1700}" presName="circ1Tx" presStyleLbl="revTx" presStyleIdx="1" presStyleCnt="3">
        <dgm:presLayoutVars>
          <dgm:chMax val="0"/>
          <dgm:chPref val="0"/>
        </dgm:presLayoutVars>
      </dgm:prSet>
      <dgm:spPr/>
    </dgm:pt>
    <dgm:pt modelId="{14CAAA43-DB4E-403D-B060-7705E2FC7DD5}" type="pres">
      <dgm:prSet presAssocID="{834ADE24-2A24-4DAF-ADF3-2FE3203533CF}" presName="circ2" presStyleLbl="vennNode1" presStyleIdx="1" presStyleCnt="12"/>
      <dgm:spPr/>
    </dgm:pt>
    <dgm:pt modelId="{DA68E3E0-3338-46E2-BDE2-493B0DE59A16}" type="pres">
      <dgm:prSet presAssocID="{834ADE24-2A24-4DAF-ADF3-2FE3203533CF}" presName="circ2Tx" presStyleLbl="revTx" presStyleIdx="1" presStyleCnt="3">
        <dgm:presLayoutVars>
          <dgm:chMax val="0"/>
          <dgm:chPref val="0"/>
        </dgm:presLayoutVars>
      </dgm:prSet>
      <dgm:spPr/>
    </dgm:pt>
    <dgm:pt modelId="{846D41EB-8B10-44FD-9DE1-21047F15EB66}" type="pres">
      <dgm:prSet presAssocID="{281FE378-C201-4253-A603-9437480BF69F}" presName="circ3" presStyleLbl="vennNode1" presStyleIdx="2" presStyleCnt="12"/>
      <dgm:spPr/>
    </dgm:pt>
    <dgm:pt modelId="{2ED58833-0502-4BB9-BDFE-4503D5EA9A78}" type="pres">
      <dgm:prSet presAssocID="{281FE378-C201-4253-A603-9437480BF69F}" presName="circ3Tx" presStyleLbl="revTx" presStyleIdx="1" presStyleCnt="3">
        <dgm:presLayoutVars>
          <dgm:chMax val="0"/>
          <dgm:chPref val="0"/>
        </dgm:presLayoutVars>
      </dgm:prSet>
      <dgm:spPr/>
    </dgm:pt>
    <dgm:pt modelId="{02E3B47A-5501-4F98-A3A8-98A2F021F81B}" type="pres">
      <dgm:prSet presAssocID="{96B6F8EA-73A0-44C4-9CAB-3ED9B6FC7237}" presName="leftComposite" presStyleCnt="0"/>
      <dgm:spPr/>
    </dgm:pt>
    <dgm:pt modelId="{A3D1F2A3-6187-41CB-BDDD-9C65FFC0CD40}" type="pres">
      <dgm:prSet presAssocID="{C10A5D6B-EC75-486A-BF05-B0EB4CB68125}" presName="childText1_1" presStyleLbl="vennNode1" presStyleIdx="3" presStyleCnt="12" custLinFactNeighborX="-929" custLinFactNeighborY="975">
        <dgm:presLayoutVars>
          <dgm:chMax val="0"/>
          <dgm:chPref val="0"/>
        </dgm:presLayoutVars>
      </dgm:prSet>
      <dgm:spPr/>
    </dgm:pt>
    <dgm:pt modelId="{CC0A3977-4FE9-4062-ADDC-28A58818FE86}" type="pres">
      <dgm:prSet presAssocID="{C10A5D6B-EC75-486A-BF05-B0EB4CB68125}" presName="ellipse1" presStyleLbl="vennNode1" presStyleIdx="4" presStyleCnt="12"/>
      <dgm:spPr/>
    </dgm:pt>
    <dgm:pt modelId="{0A9FF4B7-7D78-447A-987F-3647F9750FC0}" type="pres">
      <dgm:prSet presAssocID="{C10A5D6B-EC75-486A-BF05-B0EB4CB68125}" presName="ellipse2" presStyleLbl="vennNode1" presStyleIdx="5" presStyleCnt="12"/>
      <dgm:spPr/>
    </dgm:pt>
    <dgm:pt modelId="{BF4DB8ED-AC61-44D2-8563-F6B3C24E97BB}" type="pres">
      <dgm:prSet presAssocID="{34EDE56B-7523-49F7-B7E3-1C8FE0D9B9BB}" presName="childText1_2" presStyleLbl="vennNode1" presStyleIdx="6" presStyleCnt="12" custLinFactNeighborX="-929" custLinFactNeighborY="975">
        <dgm:presLayoutVars>
          <dgm:chMax val="0"/>
          <dgm:chPref val="0"/>
        </dgm:presLayoutVars>
      </dgm:prSet>
      <dgm:spPr/>
    </dgm:pt>
    <dgm:pt modelId="{C630611F-E215-4828-820D-380352DC366C}" type="pres">
      <dgm:prSet presAssocID="{34EDE56B-7523-49F7-B7E3-1C8FE0D9B9BB}" presName="ellipse3" presStyleLbl="vennNode1" presStyleIdx="7" presStyleCnt="12"/>
      <dgm:spPr/>
    </dgm:pt>
    <dgm:pt modelId="{F9C14A3E-C2E8-485F-A854-9338569E780D}" type="pres">
      <dgm:prSet presAssocID="{FA4498FC-0149-4806-AB6F-1A1C5E1BF26F}" presName="childText1_3" presStyleLbl="vennNode1" presStyleIdx="8" presStyleCnt="12" custLinFactNeighborX="-929" custLinFactNeighborY="975">
        <dgm:presLayoutVars>
          <dgm:chMax val="0"/>
          <dgm:chPref val="0"/>
        </dgm:presLayoutVars>
      </dgm:prSet>
      <dgm:spPr/>
    </dgm:pt>
    <dgm:pt modelId="{6AF66DDF-496D-44C4-B82E-6774AA389A72}" type="pres">
      <dgm:prSet presAssocID="{694C5109-8F7D-44A2-8236-AB38460A2506}" presName="childText1_4" presStyleLbl="vennNode1" presStyleIdx="9" presStyleCnt="12" custLinFactNeighborX="-929" custLinFactNeighborY="975">
        <dgm:presLayoutVars>
          <dgm:chMax val="0"/>
          <dgm:chPref val="0"/>
        </dgm:presLayoutVars>
      </dgm:prSet>
      <dgm:spPr/>
    </dgm:pt>
    <dgm:pt modelId="{5A42E090-4526-4A79-8F95-0A5B3689B817}" type="pres">
      <dgm:prSet presAssocID="{694C5109-8F7D-44A2-8236-AB38460A2506}" presName="ellipse4" presStyleLbl="vennNode1" presStyleIdx="10" presStyleCnt="12"/>
      <dgm:spPr/>
    </dgm:pt>
    <dgm:pt modelId="{8F269DA2-424E-4D98-B637-EE455D1455A6}" type="pres">
      <dgm:prSet presAssocID="{694C5109-8F7D-44A2-8236-AB38460A2506}" presName="ellipse5" presStyleLbl="vennNode1" presStyleIdx="11" presStyleCnt="12"/>
      <dgm:spPr/>
    </dgm:pt>
    <dgm:pt modelId="{4E5B5A0D-3840-4D26-BDFD-FD43BC106546}" type="pres">
      <dgm:prSet presAssocID="{96B6F8EA-73A0-44C4-9CAB-3ED9B6FC7237}" presName="rightChild" presStyleLbl="node2" presStyleIdx="0" presStyleCnt="1">
        <dgm:presLayoutVars>
          <dgm:chMax val="0"/>
          <dgm:chPref val="0"/>
        </dgm:presLayoutVars>
      </dgm:prSet>
      <dgm:spPr/>
    </dgm:pt>
    <dgm:pt modelId="{100830D9-1192-490C-B33A-B7386ABDAB22}" type="pres">
      <dgm:prSet presAssocID="{96B6F8EA-73A0-44C4-9CAB-3ED9B6FC7237}" presName="parentText1" presStyleLbl="revTx" presStyleIdx="2" presStyleCnt="3">
        <dgm:presLayoutVars>
          <dgm:chMax val="4"/>
          <dgm:chPref val="3"/>
          <dgm:bulletEnabled val="1"/>
        </dgm:presLayoutVars>
      </dgm:prSet>
      <dgm:spPr/>
    </dgm:pt>
  </dgm:ptLst>
  <dgm:cxnLst>
    <dgm:cxn modelId="{6A1E1301-44DE-4016-931E-8525D38F1AF2}" type="presOf" srcId="{42C87400-CC2C-4B70-BCAE-F4200B97229E}" destId="{100830D9-1192-490C-B33A-B7386ABDAB22}" srcOrd="0" destOrd="0" presId="urn:microsoft.com/office/officeart/2009/3/layout/PhasedProcess"/>
    <dgm:cxn modelId="{4B3CEC1C-A577-4AA8-9102-AF68572F579D}" type="presOf" srcId="{96B6F8EA-73A0-44C4-9CAB-3ED9B6FC7237}" destId="{14C811AF-6435-4E63-B091-04EE42740ACF}" srcOrd="0" destOrd="0" presId="urn:microsoft.com/office/officeart/2009/3/layout/PhasedProcess"/>
    <dgm:cxn modelId="{6A680E2A-538E-4A3C-AE66-6E2DACA55901}" type="presOf" srcId="{99476D69-6307-446A-BF8A-0607420D5E24}" destId="{4E5B5A0D-3840-4D26-BDFD-FD43BC106546}" srcOrd="0" destOrd="0" presId="urn:microsoft.com/office/officeart/2009/3/layout/PhasedProcess"/>
    <dgm:cxn modelId="{A212572B-D807-4892-9E12-1FAC6E935102}" srcId="{96B6F8EA-73A0-44C4-9CAB-3ED9B6FC7237}" destId="{A9AA3B11-53C1-4DCD-9F88-ABBF8244811F}" srcOrd="1" destOrd="0" parTransId="{4A2539AE-D6AF-4333-82D3-0163FFD91F84}" sibTransId="{478D0FA2-3BCF-4B55-87F0-E3D97D9234EF}"/>
    <dgm:cxn modelId="{8F35AF38-CD7E-4E5E-8992-56DF7A84A989}" srcId="{DD81F3B3-9282-4785-B75F-43C9239540DF}" destId="{99476D69-6307-446A-BF8A-0607420D5E24}" srcOrd="0" destOrd="0" parTransId="{0AD7343C-A24A-4F61-8BC4-776F2A69C22E}" sibTransId="{32F14A74-B13B-4E22-A4D2-F41B0FEB3160}"/>
    <dgm:cxn modelId="{F1719141-1D9C-4CA7-B9C7-774EB1F1CFC8}" type="presOf" srcId="{FA4498FC-0149-4806-AB6F-1A1C5E1BF26F}" destId="{F9C14A3E-C2E8-485F-A854-9338569E780D}" srcOrd="0" destOrd="0" presId="urn:microsoft.com/office/officeart/2009/3/layout/PhasedProcess"/>
    <dgm:cxn modelId="{FAAB9E69-20F4-486A-9E7D-69BA07890751}" type="presOf" srcId="{A9AA3B11-53C1-4DCD-9F88-ABBF8244811F}" destId="{CFC5874E-0EFF-42B8-9609-EABF62986736}" srcOrd="0" destOrd="0" presId="urn:microsoft.com/office/officeart/2009/3/layout/PhasedProcess"/>
    <dgm:cxn modelId="{E0A6B06F-0B9E-45EE-9C56-37102C32C1CE}" srcId="{96B6F8EA-73A0-44C4-9CAB-3ED9B6FC7237}" destId="{DD81F3B3-9282-4785-B75F-43C9239540DF}" srcOrd="2" destOrd="0" parTransId="{5EC3E84D-B94A-48B7-AAC4-0F5D95DACBC2}" sibTransId="{6AE45709-D93A-42FD-8919-794F42905EA5}"/>
    <dgm:cxn modelId="{B15E8152-23F5-4971-BCEA-8F9AF9207229}" srcId="{A9AA3B11-53C1-4DCD-9F88-ABBF8244811F}" destId="{834ADE24-2A24-4DAF-ADF3-2FE3203533CF}" srcOrd="1" destOrd="0" parTransId="{93088822-70FB-437F-B2CD-457667E392EE}" sibTransId="{FCC7DDA0-347A-4879-8E50-9AF77000D620}"/>
    <dgm:cxn modelId="{78E0B67F-BA35-4A9A-9133-6FEE16A383E1}" type="presOf" srcId="{281FE378-C201-4253-A603-9437480BF69F}" destId="{846D41EB-8B10-44FD-9DE1-21047F15EB66}" srcOrd="0" destOrd="0" presId="urn:microsoft.com/office/officeart/2009/3/layout/PhasedProcess"/>
    <dgm:cxn modelId="{E31AB883-7053-4EA6-B5DB-273FC59B48BA}" type="presOf" srcId="{C10A5D6B-EC75-486A-BF05-B0EB4CB68125}" destId="{A3D1F2A3-6187-41CB-BDDD-9C65FFC0CD40}" srcOrd="0" destOrd="0" presId="urn:microsoft.com/office/officeart/2009/3/layout/PhasedProcess"/>
    <dgm:cxn modelId="{2815998B-B709-4361-9050-8DCDDA96F8C9}" type="presOf" srcId="{834ADE24-2A24-4DAF-ADF3-2FE3203533CF}" destId="{DA68E3E0-3338-46E2-BDE2-493B0DE59A16}" srcOrd="1" destOrd="0" presId="urn:microsoft.com/office/officeart/2009/3/layout/PhasedProcess"/>
    <dgm:cxn modelId="{05A3CA90-5E83-4F8F-9638-42D672562890}" type="presOf" srcId="{281FE378-C201-4253-A603-9437480BF69F}" destId="{2ED58833-0502-4BB9-BDFE-4503D5EA9A78}" srcOrd="1" destOrd="0" presId="urn:microsoft.com/office/officeart/2009/3/layout/PhasedProcess"/>
    <dgm:cxn modelId="{9C608A93-B652-4712-BE67-41780B899FEE}" srcId="{42C87400-CC2C-4B70-BCAE-F4200B97229E}" destId="{FA4498FC-0149-4806-AB6F-1A1C5E1BF26F}" srcOrd="2" destOrd="0" parTransId="{7115A1A3-0DAE-4C7C-A045-38963354285B}" sibTransId="{9F21FC06-19D9-40D5-AC9B-FE2049B9394E}"/>
    <dgm:cxn modelId="{1E45BEB6-C86C-4500-B8AF-A5AD5E8AA099}" type="presOf" srcId="{DD81F3B3-9282-4785-B75F-43C9239540DF}" destId="{E73A7752-5356-4B32-B9E0-E21075A8257C}" srcOrd="0" destOrd="0" presId="urn:microsoft.com/office/officeart/2009/3/layout/PhasedProcess"/>
    <dgm:cxn modelId="{87C655BA-A687-4E12-9762-39A75F02C274}" srcId="{96B6F8EA-73A0-44C4-9CAB-3ED9B6FC7237}" destId="{42C87400-CC2C-4B70-BCAE-F4200B97229E}" srcOrd="0" destOrd="0" parTransId="{81BB25B2-8376-4B31-8730-913C1C041BB6}" sibTransId="{99570466-F837-454B-8597-9456D070EFA4}"/>
    <dgm:cxn modelId="{9A4C3BBB-A5CB-4926-BB94-42A37505B3FD}" srcId="{A9AA3B11-53C1-4DCD-9F88-ABBF8244811F}" destId="{281FE378-C201-4253-A603-9437480BF69F}" srcOrd="2" destOrd="0" parTransId="{4BD12A5A-DA49-4AE2-A518-77B7F7DCBD8C}" sibTransId="{B2AD4038-E151-45A6-871D-86EE374563F3}"/>
    <dgm:cxn modelId="{C01A70BC-AAC3-4B02-82BA-B9324ECB24A8}" srcId="{42C87400-CC2C-4B70-BCAE-F4200B97229E}" destId="{34EDE56B-7523-49F7-B7E3-1C8FE0D9B9BB}" srcOrd="1" destOrd="0" parTransId="{DCF62516-48B9-4949-93A8-914216696EF7}" sibTransId="{FE8F67C4-70A6-471C-9547-9B96AAAACA4B}"/>
    <dgm:cxn modelId="{807C82C0-36F6-47A7-8821-95A29B9ECDAE}" type="presOf" srcId="{9F199895-8806-406B-B152-976570FA1700}" destId="{B4F7B0F3-49DA-4873-A957-44217F823971}" srcOrd="0" destOrd="0" presId="urn:microsoft.com/office/officeart/2009/3/layout/PhasedProcess"/>
    <dgm:cxn modelId="{7E089BC0-BA26-462E-8BC3-6231B51CAF33}" srcId="{42C87400-CC2C-4B70-BCAE-F4200B97229E}" destId="{694C5109-8F7D-44A2-8236-AB38460A2506}" srcOrd="3" destOrd="0" parTransId="{DFE975B8-15B7-4783-81F2-304D367785D7}" sibTransId="{2DA77895-61CB-4810-B9BD-8326928C1CF7}"/>
    <dgm:cxn modelId="{6DAFB6C8-5783-4133-AE12-BE09D35130DE}" type="presOf" srcId="{694C5109-8F7D-44A2-8236-AB38460A2506}" destId="{6AF66DDF-496D-44C4-B82E-6774AA389A72}" srcOrd="0" destOrd="0" presId="urn:microsoft.com/office/officeart/2009/3/layout/PhasedProcess"/>
    <dgm:cxn modelId="{0A2921D2-C109-453A-A359-1702C877F2F2}" srcId="{A9AA3B11-53C1-4DCD-9F88-ABBF8244811F}" destId="{9F199895-8806-406B-B152-976570FA1700}" srcOrd="0" destOrd="0" parTransId="{EEDF6E9D-ED30-4560-8D73-377050DDBDBD}" sibTransId="{0AD13887-DAE0-4DEA-A0A4-4BCC6D5B2D7E}"/>
    <dgm:cxn modelId="{1DA3B0D5-FC0C-4E64-8618-5C600BE1AF02}" srcId="{42C87400-CC2C-4B70-BCAE-F4200B97229E}" destId="{C10A5D6B-EC75-486A-BF05-B0EB4CB68125}" srcOrd="0" destOrd="0" parTransId="{C40DE6FD-435C-462B-8A6C-300FAAC1B16C}" sibTransId="{C4312AC0-79CC-4208-B8E9-49EF2E841C9C}"/>
    <dgm:cxn modelId="{75E459D6-F231-4F9C-9175-19C90FAB2628}" type="presOf" srcId="{9F199895-8806-406B-B152-976570FA1700}" destId="{A3D28529-DB74-4038-ABA1-634533434BF9}" srcOrd="1" destOrd="0" presId="urn:microsoft.com/office/officeart/2009/3/layout/PhasedProcess"/>
    <dgm:cxn modelId="{EC8DAEE8-D7E0-490B-85B6-AD1DB324435B}" type="presOf" srcId="{34EDE56B-7523-49F7-B7E3-1C8FE0D9B9BB}" destId="{BF4DB8ED-AC61-44D2-8563-F6B3C24E97BB}" srcOrd="0" destOrd="0" presId="urn:microsoft.com/office/officeart/2009/3/layout/PhasedProcess"/>
    <dgm:cxn modelId="{43506FFC-2A32-4BF1-8D0F-A1A0BFBF0F6C}" type="presOf" srcId="{834ADE24-2A24-4DAF-ADF3-2FE3203533CF}" destId="{14CAAA43-DB4E-403D-B060-7705E2FC7DD5}" srcOrd="0" destOrd="0" presId="urn:microsoft.com/office/officeart/2009/3/layout/PhasedProcess"/>
    <dgm:cxn modelId="{94CAA01B-9038-49FE-AFF9-314CE8E14E30}" type="presParOf" srcId="{14C811AF-6435-4E63-B091-04EE42740ACF}" destId="{1F710B1F-4F7B-4605-9433-4415B37DEC46}" srcOrd="0" destOrd="0" presId="urn:microsoft.com/office/officeart/2009/3/layout/PhasedProcess"/>
    <dgm:cxn modelId="{8EF5D633-DB7E-48E8-8150-B451C872BE0E}" type="presParOf" srcId="{14C811AF-6435-4E63-B091-04EE42740ACF}" destId="{042785B9-374B-4232-8F19-A6714D143D89}" srcOrd="1" destOrd="0" presId="urn:microsoft.com/office/officeart/2009/3/layout/PhasedProcess"/>
    <dgm:cxn modelId="{57980B94-83C1-46E5-BBB6-AE94910F042A}" type="presParOf" srcId="{14C811AF-6435-4E63-B091-04EE42740ACF}" destId="{CFC5874E-0EFF-42B8-9609-EABF62986736}" srcOrd="2" destOrd="0" presId="urn:microsoft.com/office/officeart/2009/3/layout/PhasedProcess"/>
    <dgm:cxn modelId="{946F6E82-0C2F-4E00-9309-7A7B8B206F33}" type="presParOf" srcId="{14C811AF-6435-4E63-B091-04EE42740ACF}" destId="{478B3693-7A23-4AC8-A39A-7F53182C5596}" srcOrd="3" destOrd="0" presId="urn:microsoft.com/office/officeart/2009/3/layout/PhasedProcess"/>
    <dgm:cxn modelId="{A3D9B507-0DFF-4FE2-8F81-935403F7BB3A}" type="presParOf" srcId="{14C811AF-6435-4E63-B091-04EE42740ACF}" destId="{CC887F0B-E8B4-4D9B-8A51-5E71EC127FF2}" srcOrd="4" destOrd="0" presId="urn:microsoft.com/office/officeart/2009/3/layout/PhasedProcess"/>
    <dgm:cxn modelId="{19021E61-B717-49A3-8C58-0D9787C302C6}" type="presParOf" srcId="{14C811AF-6435-4E63-B091-04EE42740ACF}" destId="{E73A7752-5356-4B32-B9E0-E21075A8257C}" srcOrd="5" destOrd="0" presId="urn:microsoft.com/office/officeart/2009/3/layout/PhasedProcess"/>
    <dgm:cxn modelId="{0A76A746-FFF6-40AB-A13D-E07025705C40}" type="presParOf" srcId="{14C811AF-6435-4E63-B091-04EE42740ACF}" destId="{9E9842F6-E4E6-4AC8-A303-CB7CA6627C36}" srcOrd="6" destOrd="0" presId="urn:microsoft.com/office/officeart/2009/3/layout/PhasedProcess"/>
    <dgm:cxn modelId="{C5F407EE-E842-45C7-A87D-D8F868C97CAD}" type="presParOf" srcId="{9E9842F6-E4E6-4AC8-A303-CB7CA6627C36}" destId="{B4F7B0F3-49DA-4873-A957-44217F823971}" srcOrd="0" destOrd="0" presId="urn:microsoft.com/office/officeart/2009/3/layout/PhasedProcess"/>
    <dgm:cxn modelId="{2ECAA804-2237-4262-AC56-480E104178D9}" type="presParOf" srcId="{9E9842F6-E4E6-4AC8-A303-CB7CA6627C36}" destId="{A3D28529-DB74-4038-ABA1-634533434BF9}" srcOrd="1" destOrd="0" presId="urn:microsoft.com/office/officeart/2009/3/layout/PhasedProcess"/>
    <dgm:cxn modelId="{10E11222-15BB-46F5-AE23-5DFD50BEBB86}" type="presParOf" srcId="{9E9842F6-E4E6-4AC8-A303-CB7CA6627C36}" destId="{14CAAA43-DB4E-403D-B060-7705E2FC7DD5}" srcOrd="2" destOrd="0" presId="urn:microsoft.com/office/officeart/2009/3/layout/PhasedProcess"/>
    <dgm:cxn modelId="{3D7D2947-0EEF-48A2-A7AD-7B74DE62BD83}" type="presParOf" srcId="{9E9842F6-E4E6-4AC8-A303-CB7CA6627C36}" destId="{DA68E3E0-3338-46E2-BDE2-493B0DE59A16}" srcOrd="3" destOrd="0" presId="urn:microsoft.com/office/officeart/2009/3/layout/PhasedProcess"/>
    <dgm:cxn modelId="{7E55D83A-55CA-4682-A040-645C32C62176}" type="presParOf" srcId="{9E9842F6-E4E6-4AC8-A303-CB7CA6627C36}" destId="{846D41EB-8B10-44FD-9DE1-21047F15EB66}" srcOrd="4" destOrd="0" presId="urn:microsoft.com/office/officeart/2009/3/layout/PhasedProcess"/>
    <dgm:cxn modelId="{893789BF-6679-4B0A-A610-D0133503C642}" type="presParOf" srcId="{9E9842F6-E4E6-4AC8-A303-CB7CA6627C36}" destId="{2ED58833-0502-4BB9-BDFE-4503D5EA9A78}" srcOrd="5" destOrd="0" presId="urn:microsoft.com/office/officeart/2009/3/layout/PhasedProcess"/>
    <dgm:cxn modelId="{E971C9EC-BAB4-40A1-86B3-703E65E86D7D}" type="presParOf" srcId="{14C811AF-6435-4E63-B091-04EE42740ACF}" destId="{02E3B47A-5501-4F98-A3A8-98A2F021F81B}" srcOrd="7" destOrd="0" presId="urn:microsoft.com/office/officeart/2009/3/layout/PhasedProcess"/>
    <dgm:cxn modelId="{1BF95ACA-E171-4B1E-917C-5B65BD9DD3C8}" type="presParOf" srcId="{02E3B47A-5501-4F98-A3A8-98A2F021F81B}" destId="{A3D1F2A3-6187-41CB-BDDD-9C65FFC0CD40}" srcOrd="0" destOrd="0" presId="urn:microsoft.com/office/officeart/2009/3/layout/PhasedProcess"/>
    <dgm:cxn modelId="{EB456EE4-14EF-4EE5-B83C-F69EE786B889}" type="presParOf" srcId="{02E3B47A-5501-4F98-A3A8-98A2F021F81B}" destId="{CC0A3977-4FE9-4062-ADDC-28A58818FE86}" srcOrd="1" destOrd="0" presId="urn:microsoft.com/office/officeart/2009/3/layout/PhasedProcess"/>
    <dgm:cxn modelId="{1F67674B-6AA9-4B8B-9DC1-A784B9B82D4D}" type="presParOf" srcId="{02E3B47A-5501-4F98-A3A8-98A2F021F81B}" destId="{0A9FF4B7-7D78-447A-987F-3647F9750FC0}" srcOrd="2" destOrd="0" presId="urn:microsoft.com/office/officeart/2009/3/layout/PhasedProcess"/>
    <dgm:cxn modelId="{9B90689E-76AD-45D6-B4A8-380DA98E692F}" type="presParOf" srcId="{02E3B47A-5501-4F98-A3A8-98A2F021F81B}" destId="{BF4DB8ED-AC61-44D2-8563-F6B3C24E97BB}" srcOrd="3" destOrd="0" presId="urn:microsoft.com/office/officeart/2009/3/layout/PhasedProcess"/>
    <dgm:cxn modelId="{35AA8182-4512-46E2-802A-87D03843EA7B}" type="presParOf" srcId="{02E3B47A-5501-4F98-A3A8-98A2F021F81B}" destId="{C630611F-E215-4828-820D-380352DC366C}" srcOrd="4" destOrd="0" presId="urn:microsoft.com/office/officeart/2009/3/layout/PhasedProcess"/>
    <dgm:cxn modelId="{F4B1AE4D-8E13-4D4B-93D0-0ED4C7331F98}" type="presParOf" srcId="{02E3B47A-5501-4F98-A3A8-98A2F021F81B}" destId="{F9C14A3E-C2E8-485F-A854-9338569E780D}" srcOrd="5" destOrd="0" presId="urn:microsoft.com/office/officeart/2009/3/layout/PhasedProcess"/>
    <dgm:cxn modelId="{B608CE9D-9267-46F6-8C41-84DF5D2BD38A}" type="presParOf" srcId="{02E3B47A-5501-4F98-A3A8-98A2F021F81B}" destId="{6AF66DDF-496D-44C4-B82E-6774AA389A72}" srcOrd="6" destOrd="0" presId="urn:microsoft.com/office/officeart/2009/3/layout/PhasedProcess"/>
    <dgm:cxn modelId="{B16FFBF5-07D7-4954-95C7-5037B5A12AB3}" type="presParOf" srcId="{02E3B47A-5501-4F98-A3A8-98A2F021F81B}" destId="{5A42E090-4526-4A79-8F95-0A5B3689B817}" srcOrd="7" destOrd="0" presId="urn:microsoft.com/office/officeart/2009/3/layout/PhasedProcess"/>
    <dgm:cxn modelId="{B96DCD60-AF0C-49CF-B6E3-EA700F78C7E2}" type="presParOf" srcId="{02E3B47A-5501-4F98-A3A8-98A2F021F81B}" destId="{8F269DA2-424E-4D98-B637-EE455D1455A6}" srcOrd="8" destOrd="0" presId="urn:microsoft.com/office/officeart/2009/3/layout/PhasedProcess"/>
    <dgm:cxn modelId="{73C6CAFE-75BF-434D-984B-29600B51F6F0}" type="presParOf" srcId="{14C811AF-6435-4E63-B091-04EE42740ACF}" destId="{4E5B5A0D-3840-4D26-BDFD-FD43BC106546}" srcOrd="8" destOrd="0" presId="urn:microsoft.com/office/officeart/2009/3/layout/PhasedProcess"/>
    <dgm:cxn modelId="{19B29DBB-FACA-40B3-8FAB-73EB33487437}" type="presParOf" srcId="{14C811AF-6435-4E63-B091-04EE42740ACF}" destId="{100830D9-1192-490C-B33A-B7386ABDAB22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6406E3-A647-4C06-A68B-A18625298136}" type="doc">
      <dgm:prSet loTypeId="urn:microsoft.com/office/officeart/2005/8/layout/pyramid1" loCatId="pyramid" qsTypeId="urn:microsoft.com/office/officeart/2005/8/quickstyle/simple2" qsCatId="simple" csTypeId="urn:microsoft.com/office/officeart/2005/8/colors/accent5_4" csCatId="accent5" phldr="1"/>
      <dgm:spPr/>
    </dgm:pt>
    <dgm:pt modelId="{DC68B2B8-7679-4A4B-BA33-B4584056FCE3}">
      <dgm:prSet phldrT="[Text]" custT="1"/>
      <dgm:spPr/>
      <dgm:t>
        <a:bodyPr/>
        <a:lstStyle/>
        <a:p>
          <a:br>
            <a:rPr lang="en-AU" sz="2800" b="1" dirty="0"/>
          </a:br>
          <a:r>
            <a:rPr lang="en-AU" sz="2800" b="1" dirty="0"/>
            <a:t>Use</a:t>
          </a:r>
          <a:br>
            <a:rPr lang="en-AU" sz="2800" b="1" dirty="0"/>
          </a:br>
          <a:r>
            <a:rPr lang="en-AU" sz="2800" b="1" dirty="0"/>
            <a:t>Cases</a:t>
          </a:r>
        </a:p>
      </dgm:t>
    </dgm:pt>
    <dgm:pt modelId="{4729F9A7-6A24-44EB-BADA-C4DEBBEF09F3}" type="parTrans" cxnId="{CB44BBFE-161A-472A-A926-0EBC1D0FAC41}">
      <dgm:prSet/>
      <dgm:spPr/>
      <dgm:t>
        <a:bodyPr/>
        <a:lstStyle/>
        <a:p>
          <a:endParaRPr lang="en-AU"/>
        </a:p>
      </dgm:t>
    </dgm:pt>
    <dgm:pt modelId="{0B3A9DCC-2A63-4673-AE7C-29052BD00C12}" type="sibTrans" cxnId="{CB44BBFE-161A-472A-A926-0EBC1D0FAC41}">
      <dgm:prSet/>
      <dgm:spPr/>
      <dgm:t>
        <a:bodyPr/>
        <a:lstStyle/>
        <a:p>
          <a:endParaRPr lang="en-AU"/>
        </a:p>
      </dgm:t>
    </dgm:pt>
    <dgm:pt modelId="{6CB3DC04-4EF8-4673-8F7B-BEF944B5DA97}">
      <dgm:prSet phldrT="[Text]" custT="1"/>
      <dgm:spPr/>
      <dgm:t>
        <a:bodyPr/>
        <a:lstStyle/>
        <a:p>
          <a:r>
            <a:rPr lang="en-AU" sz="2800" b="1" dirty="0"/>
            <a:t>Scenarios</a:t>
          </a:r>
          <a:endParaRPr lang="en-AU" sz="3400" b="1" dirty="0"/>
        </a:p>
      </dgm:t>
    </dgm:pt>
    <dgm:pt modelId="{A469765B-CCBB-4C1E-BBB1-36C1FCA00CE5}" type="parTrans" cxnId="{415A30C3-862C-44CC-A8E8-3C530601574B}">
      <dgm:prSet/>
      <dgm:spPr/>
      <dgm:t>
        <a:bodyPr/>
        <a:lstStyle/>
        <a:p>
          <a:endParaRPr lang="en-AU"/>
        </a:p>
      </dgm:t>
    </dgm:pt>
    <dgm:pt modelId="{1443E020-7999-483E-9D85-958BBCB5C959}" type="sibTrans" cxnId="{415A30C3-862C-44CC-A8E8-3C530601574B}">
      <dgm:prSet/>
      <dgm:spPr/>
      <dgm:t>
        <a:bodyPr/>
        <a:lstStyle/>
        <a:p>
          <a:endParaRPr lang="en-AU"/>
        </a:p>
      </dgm:t>
    </dgm:pt>
    <dgm:pt modelId="{A8A1CE1B-78DF-4490-8616-658BDD4F8CCF}">
      <dgm:prSet phldrT="[Text]" custT="1"/>
      <dgm:spPr/>
      <dgm:t>
        <a:bodyPr/>
        <a:lstStyle/>
        <a:p>
          <a:r>
            <a:rPr lang="en-AU" sz="2800" b="1" dirty="0"/>
            <a:t>Events</a:t>
          </a:r>
          <a:endParaRPr lang="en-AU" sz="6500" b="1" dirty="0"/>
        </a:p>
      </dgm:t>
    </dgm:pt>
    <dgm:pt modelId="{C56DD861-2103-4D01-9C4B-E30E4289D198}" type="parTrans" cxnId="{3B17E1E7-3A6A-4C7A-B183-092B270EDA9D}">
      <dgm:prSet/>
      <dgm:spPr/>
      <dgm:t>
        <a:bodyPr/>
        <a:lstStyle/>
        <a:p>
          <a:endParaRPr lang="en-AU"/>
        </a:p>
      </dgm:t>
    </dgm:pt>
    <dgm:pt modelId="{5CCE01FF-8F6C-49A3-A9CE-72D3B587C177}" type="sibTrans" cxnId="{3B17E1E7-3A6A-4C7A-B183-092B270EDA9D}">
      <dgm:prSet/>
      <dgm:spPr/>
      <dgm:t>
        <a:bodyPr/>
        <a:lstStyle/>
        <a:p>
          <a:endParaRPr lang="en-AU"/>
        </a:p>
      </dgm:t>
    </dgm:pt>
    <dgm:pt modelId="{7E832F35-036E-4D75-9BEC-740385569C16}">
      <dgm:prSet phldrT="[Text]" custT="1"/>
      <dgm:spPr/>
      <dgm:t>
        <a:bodyPr/>
        <a:lstStyle/>
        <a:p>
          <a:r>
            <a:rPr lang="en-AU" sz="1100" dirty="0"/>
            <a:t>Background</a:t>
          </a:r>
        </a:p>
      </dgm:t>
    </dgm:pt>
    <dgm:pt modelId="{95AEDFC8-E60B-40DB-898D-7FD10B8118F0}" type="parTrans" cxnId="{687DBD81-63C4-4F3F-9C98-E9C828CF02C4}">
      <dgm:prSet/>
      <dgm:spPr/>
      <dgm:t>
        <a:bodyPr/>
        <a:lstStyle/>
        <a:p>
          <a:endParaRPr lang="en-AU"/>
        </a:p>
      </dgm:t>
    </dgm:pt>
    <dgm:pt modelId="{D68D32A9-FC2D-44B6-8C29-CC31A3B32379}" type="sibTrans" cxnId="{687DBD81-63C4-4F3F-9C98-E9C828CF02C4}">
      <dgm:prSet/>
      <dgm:spPr/>
      <dgm:t>
        <a:bodyPr/>
        <a:lstStyle/>
        <a:p>
          <a:endParaRPr lang="en-AU"/>
        </a:p>
      </dgm:t>
    </dgm:pt>
    <dgm:pt modelId="{CA685A85-820F-49A6-B69E-4E8ABF1206CF}">
      <dgm:prSet phldrT="[Text]" custT="1"/>
      <dgm:spPr/>
      <dgm:t>
        <a:bodyPr/>
        <a:lstStyle/>
        <a:p>
          <a:r>
            <a:rPr lang="en-AU" sz="1100" dirty="0"/>
            <a:t>Actors</a:t>
          </a:r>
        </a:p>
      </dgm:t>
    </dgm:pt>
    <dgm:pt modelId="{F90FBC0E-8C48-40E7-9890-9CA8965ADEBC}" type="parTrans" cxnId="{0BB35533-059C-4572-9B8B-011AA4F033D5}">
      <dgm:prSet/>
      <dgm:spPr/>
      <dgm:t>
        <a:bodyPr/>
        <a:lstStyle/>
        <a:p>
          <a:endParaRPr lang="en-AU"/>
        </a:p>
      </dgm:t>
    </dgm:pt>
    <dgm:pt modelId="{781E6CB6-5DFE-4E35-B9FD-DAE4BFCB7EE1}" type="sibTrans" cxnId="{0BB35533-059C-4572-9B8B-011AA4F033D5}">
      <dgm:prSet/>
      <dgm:spPr/>
      <dgm:t>
        <a:bodyPr/>
        <a:lstStyle/>
        <a:p>
          <a:endParaRPr lang="en-AU"/>
        </a:p>
      </dgm:t>
    </dgm:pt>
    <dgm:pt modelId="{FF18E42A-8657-43EB-BBC3-BEC8127C7854}">
      <dgm:prSet phldrT="[Text]"/>
      <dgm:spPr/>
      <dgm:t>
        <a:bodyPr/>
        <a:lstStyle/>
        <a:p>
          <a:r>
            <a:rPr lang="en-AU" dirty="0"/>
            <a:t>Individual Message Exchange</a:t>
          </a:r>
        </a:p>
      </dgm:t>
    </dgm:pt>
    <dgm:pt modelId="{CAA34FBC-8BC3-47BC-9F18-72DE6AD21C44}" type="parTrans" cxnId="{CF4D4969-6789-4E73-8D60-6B86E55A07D0}">
      <dgm:prSet/>
      <dgm:spPr/>
      <dgm:t>
        <a:bodyPr/>
        <a:lstStyle/>
        <a:p>
          <a:endParaRPr lang="en-AU"/>
        </a:p>
      </dgm:t>
    </dgm:pt>
    <dgm:pt modelId="{8FE1EDEF-D2AA-4175-BA3D-E1A2EC219A20}" type="sibTrans" cxnId="{CF4D4969-6789-4E73-8D60-6B86E55A07D0}">
      <dgm:prSet/>
      <dgm:spPr/>
      <dgm:t>
        <a:bodyPr/>
        <a:lstStyle/>
        <a:p>
          <a:endParaRPr lang="en-AU"/>
        </a:p>
      </dgm:t>
    </dgm:pt>
    <dgm:pt modelId="{974BC810-9308-4D7D-AD0E-E2F541B9953C}">
      <dgm:prSet phldrT="[Text]" custT="1"/>
      <dgm:spPr/>
      <dgm:t>
        <a:bodyPr/>
        <a:lstStyle/>
        <a:p>
          <a:r>
            <a:rPr lang="en-AU" sz="1100" dirty="0"/>
            <a:t>Scope</a:t>
          </a:r>
        </a:p>
      </dgm:t>
    </dgm:pt>
    <dgm:pt modelId="{C038B75F-E091-4A92-8AF5-0F9EEBFF3F14}" type="parTrans" cxnId="{538F39A9-9E48-4CD1-9556-96EA84D74940}">
      <dgm:prSet/>
      <dgm:spPr/>
      <dgm:t>
        <a:bodyPr/>
        <a:lstStyle/>
        <a:p>
          <a:endParaRPr lang="en-AU"/>
        </a:p>
      </dgm:t>
    </dgm:pt>
    <dgm:pt modelId="{B3265C18-D7AC-4656-B80E-FA0EE9E73F84}" type="sibTrans" cxnId="{538F39A9-9E48-4CD1-9556-96EA84D74940}">
      <dgm:prSet/>
      <dgm:spPr/>
      <dgm:t>
        <a:bodyPr/>
        <a:lstStyle/>
        <a:p>
          <a:endParaRPr lang="en-AU"/>
        </a:p>
      </dgm:t>
    </dgm:pt>
    <dgm:pt modelId="{FE6D54F6-1D61-4934-8AEE-52EAD0299445}">
      <dgm:prSet phldrT="[Text]" custT="1"/>
      <dgm:spPr/>
      <dgm:t>
        <a:bodyPr/>
        <a:lstStyle/>
        <a:p>
          <a:r>
            <a:rPr lang="en-AU" sz="1100" dirty="0"/>
            <a:t>Preconditions</a:t>
          </a:r>
        </a:p>
      </dgm:t>
    </dgm:pt>
    <dgm:pt modelId="{484CD63D-2839-4B57-94B9-FD168E7E3533}" type="parTrans" cxnId="{317292D9-B1D6-46C1-8313-7C1A40CE1413}">
      <dgm:prSet/>
      <dgm:spPr/>
      <dgm:t>
        <a:bodyPr/>
        <a:lstStyle/>
        <a:p>
          <a:endParaRPr lang="en-AU"/>
        </a:p>
      </dgm:t>
    </dgm:pt>
    <dgm:pt modelId="{B97CA57A-9EFA-4FD9-A189-0088C600E6FA}" type="sibTrans" cxnId="{317292D9-B1D6-46C1-8313-7C1A40CE1413}">
      <dgm:prSet/>
      <dgm:spPr/>
      <dgm:t>
        <a:bodyPr/>
        <a:lstStyle/>
        <a:p>
          <a:endParaRPr lang="en-AU"/>
        </a:p>
      </dgm:t>
    </dgm:pt>
    <dgm:pt modelId="{B14C7947-C8C7-4076-8ACE-D012D805F44A}">
      <dgm:prSet phldrT="[Text]" custT="1"/>
      <dgm:spPr/>
      <dgm:t>
        <a:bodyPr/>
        <a:lstStyle/>
        <a:p>
          <a:r>
            <a:rPr lang="en-AU" sz="1100" dirty="0"/>
            <a:t>Successful End </a:t>
          </a:r>
          <a:br>
            <a:rPr lang="en-AU" sz="1100" dirty="0"/>
          </a:br>
          <a:r>
            <a:rPr lang="en-AU" sz="1100" dirty="0"/>
            <a:t>Condition</a:t>
          </a:r>
        </a:p>
      </dgm:t>
    </dgm:pt>
    <dgm:pt modelId="{2941FD4B-001C-45C5-8325-E76BAF7D1D20}" type="parTrans" cxnId="{F262C8F3-0AFB-4EEE-9229-04B8CF11F8C6}">
      <dgm:prSet/>
      <dgm:spPr/>
      <dgm:t>
        <a:bodyPr/>
        <a:lstStyle/>
        <a:p>
          <a:endParaRPr lang="en-AU"/>
        </a:p>
      </dgm:t>
    </dgm:pt>
    <dgm:pt modelId="{2FC1CFE0-3BD8-426C-B352-0CFF61624FF8}" type="sibTrans" cxnId="{F262C8F3-0AFB-4EEE-9229-04B8CF11F8C6}">
      <dgm:prSet/>
      <dgm:spPr/>
      <dgm:t>
        <a:bodyPr/>
        <a:lstStyle/>
        <a:p>
          <a:endParaRPr lang="en-AU"/>
        </a:p>
      </dgm:t>
    </dgm:pt>
    <dgm:pt modelId="{F0D97CE5-BA22-47A1-8A5D-D118F5CD1879}">
      <dgm:prSet phldrT="[Text]" custT="1"/>
      <dgm:spPr/>
      <dgm:t>
        <a:bodyPr/>
        <a:lstStyle/>
        <a:p>
          <a:r>
            <a:rPr lang="en-AU" sz="1100" dirty="0"/>
            <a:t>Data Content</a:t>
          </a:r>
        </a:p>
      </dgm:t>
    </dgm:pt>
    <dgm:pt modelId="{E3B57400-7326-4D03-9C01-A32A74760EF2}" type="parTrans" cxnId="{E405BF21-45E3-4E5D-853C-197B0C9A06E6}">
      <dgm:prSet/>
      <dgm:spPr/>
      <dgm:t>
        <a:bodyPr/>
        <a:lstStyle/>
        <a:p>
          <a:endParaRPr lang="en-AU"/>
        </a:p>
      </dgm:t>
    </dgm:pt>
    <dgm:pt modelId="{5E601586-6E40-4A1B-A4F3-6A6D5DB7BA82}" type="sibTrans" cxnId="{E405BF21-45E3-4E5D-853C-197B0C9A06E6}">
      <dgm:prSet/>
      <dgm:spPr/>
      <dgm:t>
        <a:bodyPr/>
        <a:lstStyle/>
        <a:p>
          <a:endParaRPr lang="en-AU"/>
        </a:p>
      </dgm:t>
    </dgm:pt>
    <dgm:pt modelId="{AABEEF60-1ABB-4FC4-BDAD-4BE359ECFB4F}">
      <dgm:prSet phldrT="[Text]" custT="1"/>
      <dgm:spPr/>
      <dgm:t>
        <a:bodyPr/>
        <a:lstStyle/>
        <a:p>
          <a:r>
            <a:rPr lang="en-AU" sz="1100" dirty="0"/>
            <a:t>Data Formats</a:t>
          </a:r>
        </a:p>
      </dgm:t>
    </dgm:pt>
    <dgm:pt modelId="{19BE82E0-ADEF-4EC5-B832-DCC5EC2C7AAF}" type="parTrans" cxnId="{E8C1BD92-2D77-4FC9-A727-AC9688D1D61B}">
      <dgm:prSet/>
      <dgm:spPr/>
      <dgm:t>
        <a:bodyPr/>
        <a:lstStyle/>
        <a:p>
          <a:endParaRPr lang="en-AU"/>
        </a:p>
      </dgm:t>
    </dgm:pt>
    <dgm:pt modelId="{E22F5F38-223E-4B0E-AF64-137D058699D1}" type="sibTrans" cxnId="{E8C1BD92-2D77-4FC9-A727-AC9688D1D61B}">
      <dgm:prSet/>
      <dgm:spPr/>
      <dgm:t>
        <a:bodyPr/>
        <a:lstStyle/>
        <a:p>
          <a:endParaRPr lang="en-AU"/>
        </a:p>
      </dgm:t>
    </dgm:pt>
    <dgm:pt modelId="{2D1D2414-8A1E-4B3C-8ABD-18B564465F86}">
      <dgm:prSet phldrT="[Text]" custT="1"/>
      <dgm:spPr/>
      <dgm:t>
        <a:bodyPr/>
        <a:lstStyle/>
        <a:p>
          <a:r>
            <a:rPr lang="en-AU" sz="1100" dirty="0"/>
            <a:t>Reference Data</a:t>
          </a:r>
        </a:p>
      </dgm:t>
    </dgm:pt>
    <dgm:pt modelId="{12F29EF4-8B59-4041-BB3E-C8D6272D9FF6}" type="parTrans" cxnId="{37471592-DB82-4B27-A180-7B977FFD28DB}">
      <dgm:prSet/>
      <dgm:spPr/>
      <dgm:t>
        <a:bodyPr/>
        <a:lstStyle/>
        <a:p>
          <a:endParaRPr lang="en-AU"/>
        </a:p>
      </dgm:t>
    </dgm:pt>
    <dgm:pt modelId="{6E528F38-6258-4541-B720-247991EF7F11}" type="sibTrans" cxnId="{37471592-DB82-4B27-A180-7B977FFD28DB}">
      <dgm:prSet/>
      <dgm:spPr/>
      <dgm:t>
        <a:bodyPr/>
        <a:lstStyle/>
        <a:p>
          <a:endParaRPr lang="en-AU"/>
        </a:p>
      </dgm:t>
    </dgm:pt>
    <dgm:pt modelId="{8A6663B9-2B90-42CE-B1E8-E2A069091892}">
      <dgm:prSet phldrT="[Text]" custT="1"/>
      <dgm:spPr/>
      <dgm:t>
        <a:bodyPr/>
        <a:lstStyle/>
        <a:p>
          <a:r>
            <a:rPr lang="en-AU" sz="1100" dirty="0"/>
            <a:t>(OIIE) Events</a:t>
          </a:r>
        </a:p>
      </dgm:t>
    </dgm:pt>
    <dgm:pt modelId="{30338B56-BA26-4A9F-A2E5-9B36D7C1229D}" type="parTrans" cxnId="{24E83016-416A-47FF-BC27-3612E3157AD3}">
      <dgm:prSet/>
      <dgm:spPr/>
      <dgm:t>
        <a:bodyPr/>
        <a:lstStyle/>
        <a:p>
          <a:endParaRPr lang="en-AU"/>
        </a:p>
      </dgm:t>
    </dgm:pt>
    <dgm:pt modelId="{BC765B55-0253-4D9E-B0F1-0D0BDAAE3903}" type="sibTrans" cxnId="{24E83016-416A-47FF-BC27-3612E3157AD3}">
      <dgm:prSet/>
      <dgm:spPr/>
      <dgm:t>
        <a:bodyPr/>
        <a:lstStyle/>
        <a:p>
          <a:endParaRPr lang="en-AU"/>
        </a:p>
      </dgm:t>
    </dgm:pt>
    <dgm:pt modelId="{45B22675-715E-4A23-A9C3-921DA5CDD9BE}">
      <dgm:prSet phldrT="[Text]" custT="1"/>
      <dgm:spPr/>
      <dgm:t>
        <a:bodyPr/>
        <a:lstStyle/>
        <a:p>
          <a:r>
            <a:rPr lang="en-AU" sz="1100" dirty="0"/>
            <a:t>Information Service </a:t>
          </a:r>
          <a:br>
            <a:rPr lang="en-AU" sz="1100" dirty="0"/>
          </a:br>
          <a:r>
            <a:rPr lang="en-AU" sz="1100" dirty="0"/>
            <a:t>Bus Configuration</a:t>
          </a:r>
        </a:p>
      </dgm:t>
    </dgm:pt>
    <dgm:pt modelId="{E66ED8C6-9FDB-4602-ABB0-E757F882AD91}" type="parTrans" cxnId="{B3BD6DBF-174B-43D1-B97F-A267AB99AEF7}">
      <dgm:prSet/>
      <dgm:spPr/>
      <dgm:t>
        <a:bodyPr/>
        <a:lstStyle/>
        <a:p>
          <a:endParaRPr lang="en-AU"/>
        </a:p>
      </dgm:t>
    </dgm:pt>
    <dgm:pt modelId="{00A683B2-9719-4FBE-89DF-D74B1E7FD838}" type="sibTrans" cxnId="{B3BD6DBF-174B-43D1-B97F-A267AB99AEF7}">
      <dgm:prSet/>
      <dgm:spPr/>
      <dgm:t>
        <a:bodyPr/>
        <a:lstStyle/>
        <a:p>
          <a:endParaRPr lang="en-AU"/>
        </a:p>
      </dgm:t>
    </dgm:pt>
    <dgm:pt modelId="{2C0D816B-78F2-4B04-8F0F-7830F2AF2FCF}">
      <dgm:prSet phldrT="[Text]"/>
      <dgm:spPr/>
      <dgm:t>
        <a:bodyPr/>
        <a:lstStyle/>
        <a:p>
          <a:r>
            <a:rPr lang="en-AU" dirty="0"/>
            <a:t>Specific Data Content (Information/Data Model?)</a:t>
          </a:r>
        </a:p>
      </dgm:t>
    </dgm:pt>
    <dgm:pt modelId="{7B038FD3-1990-48CF-AE31-06A2F3E10861}" type="parTrans" cxnId="{14F0E91E-1BAD-453A-BA4B-92C0FEDDDC40}">
      <dgm:prSet/>
      <dgm:spPr/>
      <dgm:t>
        <a:bodyPr/>
        <a:lstStyle/>
        <a:p>
          <a:endParaRPr lang="en-AU"/>
        </a:p>
      </dgm:t>
    </dgm:pt>
    <dgm:pt modelId="{16623673-5397-4FC9-A5C3-72FABB29096B}" type="sibTrans" cxnId="{14F0E91E-1BAD-453A-BA4B-92C0FEDDDC40}">
      <dgm:prSet/>
      <dgm:spPr/>
      <dgm:t>
        <a:bodyPr/>
        <a:lstStyle/>
        <a:p>
          <a:endParaRPr lang="en-AU"/>
        </a:p>
      </dgm:t>
    </dgm:pt>
    <dgm:pt modelId="{DAD28CD2-3C83-4DC2-B605-FC5B5969AC08}">
      <dgm:prSet phldrT="[Text]"/>
      <dgm:spPr/>
      <dgm:t>
        <a:bodyPr/>
        <a:lstStyle/>
        <a:p>
          <a:r>
            <a:rPr lang="en-AU" dirty="0"/>
            <a:t>CCOM BODS are an implementation of Events</a:t>
          </a:r>
        </a:p>
      </dgm:t>
    </dgm:pt>
    <dgm:pt modelId="{9B81AA34-05EA-4C15-9933-EC272CD9B7D1}" type="parTrans" cxnId="{DF3D9405-B774-484C-A11E-A46E1EEAA25A}">
      <dgm:prSet/>
      <dgm:spPr/>
      <dgm:t>
        <a:bodyPr/>
        <a:lstStyle/>
        <a:p>
          <a:endParaRPr lang="en-AU"/>
        </a:p>
      </dgm:t>
    </dgm:pt>
    <dgm:pt modelId="{354BE51E-9A6F-4F3C-91FC-7E9503DD5DD4}" type="sibTrans" cxnId="{DF3D9405-B774-484C-A11E-A46E1EEAA25A}">
      <dgm:prSet/>
      <dgm:spPr/>
      <dgm:t>
        <a:bodyPr/>
        <a:lstStyle/>
        <a:p>
          <a:endParaRPr lang="en-AU"/>
        </a:p>
      </dgm:t>
    </dgm:pt>
    <dgm:pt modelId="{F0EC82E0-9B2A-4204-8B3C-292384CBE04A}">
      <dgm:prSet phldrT="[Text]"/>
      <dgm:spPr/>
      <dgm:t>
        <a:bodyPr/>
        <a:lstStyle/>
        <a:p>
          <a:r>
            <a:rPr lang="en-AU" dirty="0"/>
            <a:t>Required data processing</a:t>
          </a:r>
        </a:p>
      </dgm:t>
    </dgm:pt>
    <dgm:pt modelId="{1DDDBC0D-72EC-43E9-9B7D-B46310FE417E}" type="parTrans" cxnId="{F73436CF-E429-46C2-BBEF-757A3E459A55}">
      <dgm:prSet/>
      <dgm:spPr/>
      <dgm:t>
        <a:bodyPr/>
        <a:lstStyle/>
        <a:p>
          <a:endParaRPr lang="en-AU"/>
        </a:p>
      </dgm:t>
    </dgm:pt>
    <dgm:pt modelId="{9D16EEAC-D8C7-47EE-8DEF-E27BC71E49F3}" type="sibTrans" cxnId="{F73436CF-E429-46C2-BBEF-757A3E459A55}">
      <dgm:prSet/>
      <dgm:spPr/>
      <dgm:t>
        <a:bodyPr/>
        <a:lstStyle/>
        <a:p>
          <a:endParaRPr lang="en-AU"/>
        </a:p>
      </dgm:t>
    </dgm:pt>
    <dgm:pt modelId="{7D2B752A-F602-4D23-A26B-77D1788132D4}">
      <dgm:prSet phldrT="[Text]"/>
      <dgm:spPr/>
      <dgm:t>
        <a:bodyPr/>
        <a:lstStyle/>
        <a:p>
          <a:r>
            <a:rPr lang="en-AU" dirty="0"/>
            <a:t>Expected Response Event (if any)</a:t>
          </a:r>
        </a:p>
      </dgm:t>
    </dgm:pt>
    <dgm:pt modelId="{606BA5B6-21C6-4858-A03F-C7558DEDFC51}" type="parTrans" cxnId="{D679876E-15B5-4EE8-8CF1-11D4123D32A0}">
      <dgm:prSet/>
      <dgm:spPr/>
      <dgm:t>
        <a:bodyPr/>
        <a:lstStyle/>
        <a:p>
          <a:endParaRPr lang="en-AU"/>
        </a:p>
      </dgm:t>
    </dgm:pt>
    <dgm:pt modelId="{3AA13F65-B47E-4E5E-91BF-EA83BE91BF69}" type="sibTrans" cxnId="{D679876E-15B5-4EE8-8CF1-11D4123D32A0}">
      <dgm:prSet/>
      <dgm:spPr/>
      <dgm:t>
        <a:bodyPr/>
        <a:lstStyle/>
        <a:p>
          <a:endParaRPr lang="en-AU"/>
        </a:p>
      </dgm:t>
    </dgm:pt>
    <dgm:pt modelId="{7DB1BF03-43DF-44AF-8C33-FC4999645AB1}" type="pres">
      <dgm:prSet presAssocID="{EE6406E3-A647-4C06-A68B-A18625298136}" presName="Name0" presStyleCnt="0">
        <dgm:presLayoutVars>
          <dgm:dir/>
          <dgm:animLvl val="lvl"/>
          <dgm:resizeHandles val="exact"/>
        </dgm:presLayoutVars>
      </dgm:prSet>
      <dgm:spPr/>
    </dgm:pt>
    <dgm:pt modelId="{6B1C2F4F-9667-4C7C-807E-701BFA4CC79C}" type="pres">
      <dgm:prSet presAssocID="{DC68B2B8-7679-4A4B-BA33-B4584056FCE3}" presName="Name8" presStyleCnt="0"/>
      <dgm:spPr/>
    </dgm:pt>
    <dgm:pt modelId="{5A0C9DCF-357C-4505-8BED-2BB37F5099DF}" type="pres">
      <dgm:prSet presAssocID="{DC68B2B8-7679-4A4B-BA33-B4584056FCE3}" presName="acctBkgd" presStyleLbl="alignAcc1" presStyleIdx="0" presStyleCnt="3"/>
      <dgm:spPr/>
    </dgm:pt>
    <dgm:pt modelId="{8EA4FED4-032B-4DEC-A17C-4EE0AE991AF7}" type="pres">
      <dgm:prSet presAssocID="{DC68B2B8-7679-4A4B-BA33-B4584056FCE3}" presName="acctTx" presStyleLbl="alignAcc1" presStyleIdx="0" presStyleCnt="3">
        <dgm:presLayoutVars>
          <dgm:bulletEnabled val="1"/>
        </dgm:presLayoutVars>
      </dgm:prSet>
      <dgm:spPr/>
    </dgm:pt>
    <dgm:pt modelId="{FC2DF2DA-BAAD-4474-9A41-FAC8113600B5}" type="pres">
      <dgm:prSet presAssocID="{DC68B2B8-7679-4A4B-BA33-B4584056FCE3}" presName="level" presStyleLbl="node1" presStyleIdx="0" presStyleCnt="3">
        <dgm:presLayoutVars>
          <dgm:chMax val="1"/>
          <dgm:bulletEnabled val="1"/>
        </dgm:presLayoutVars>
      </dgm:prSet>
      <dgm:spPr/>
    </dgm:pt>
    <dgm:pt modelId="{0A8C3A34-2D74-40D1-8252-D9AB54D04595}" type="pres">
      <dgm:prSet presAssocID="{DC68B2B8-7679-4A4B-BA33-B4584056FCE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8BBA185-BEE3-41DC-AA00-9CC31D4FE20F}" type="pres">
      <dgm:prSet presAssocID="{6CB3DC04-4EF8-4673-8F7B-BEF944B5DA97}" presName="Name8" presStyleCnt="0"/>
      <dgm:spPr/>
    </dgm:pt>
    <dgm:pt modelId="{D4284C6E-170B-4CA7-B65E-BB57841B4ACC}" type="pres">
      <dgm:prSet presAssocID="{6CB3DC04-4EF8-4673-8F7B-BEF944B5DA97}" presName="acctBkgd" presStyleLbl="alignAcc1" presStyleIdx="1" presStyleCnt="3"/>
      <dgm:spPr/>
    </dgm:pt>
    <dgm:pt modelId="{C9510025-D316-4733-9AA1-05D38EA3932E}" type="pres">
      <dgm:prSet presAssocID="{6CB3DC04-4EF8-4673-8F7B-BEF944B5DA97}" presName="acctTx" presStyleLbl="alignAcc1" presStyleIdx="1" presStyleCnt="3">
        <dgm:presLayoutVars>
          <dgm:bulletEnabled val="1"/>
        </dgm:presLayoutVars>
      </dgm:prSet>
      <dgm:spPr/>
    </dgm:pt>
    <dgm:pt modelId="{63BF6DF2-3A55-401E-A750-7E7ED9E02350}" type="pres">
      <dgm:prSet presAssocID="{6CB3DC04-4EF8-4673-8F7B-BEF944B5DA97}" presName="level" presStyleLbl="node1" presStyleIdx="1" presStyleCnt="3">
        <dgm:presLayoutVars>
          <dgm:chMax val="1"/>
          <dgm:bulletEnabled val="1"/>
        </dgm:presLayoutVars>
      </dgm:prSet>
      <dgm:spPr/>
    </dgm:pt>
    <dgm:pt modelId="{FB0B4ABA-F480-485F-B752-4CAAE7D5411B}" type="pres">
      <dgm:prSet presAssocID="{6CB3DC04-4EF8-4673-8F7B-BEF944B5DA9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8A73B9E-4C74-40CF-9929-3DF370449264}" type="pres">
      <dgm:prSet presAssocID="{A8A1CE1B-78DF-4490-8616-658BDD4F8CCF}" presName="Name8" presStyleCnt="0"/>
      <dgm:spPr/>
    </dgm:pt>
    <dgm:pt modelId="{BCC9CDDB-B75A-4308-A02D-D6CB0686ADE2}" type="pres">
      <dgm:prSet presAssocID="{A8A1CE1B-78DF-4490-8616-658BDD4F8CCF}" presName="acctBkgd" presStyleLbl="alignAcc1" presStyleIdx="2" presStyleCnt="3"/>
      <dgm:spPr/>
    </dgm:pt>
    <dgm:pt modelId="{F1C127F8-DA26-44B4-B1E7-E1F257200D74}" type="pres">
      <dgm:prSet presAssocID="{A8A1CE1B-78DF-4490-8616-658BDD4F8CCF}" presName="acctTx" presStyleLbl="alignAcc1" presStyleIdx="2" presStyleCnt="3">
        <dgm:presLayoutVars>
          <dgm:bulletEnabled val="1"/>
        </dgm:presLayoutVars>
      </dgm:prSet>
      <dgm:spPr/>
    </dgm:pt>
    <dgm:pt modelId="{E60E0E2E-090F-47CE-B6AB-68A96557B423}" type="pres">
      <dgm:prSet presAssocID="{A8A1CE1B-78DF-4490-8616-658BDD4F8CCF}" presName="level" presStyleLbl="node1" presStyleIdx="2" presStyleCnt="3">
        <dgm:presLayoutVars>
          <dgm:chMax val="1"/>
          <dgm:bulletEnabled val="1"/>
        </dgm:presLayoutVars>
      </dgm:prSet>
      <dgm:spPr/>
    </dgm:pt>
    <dgm:pt modelId="{6AB6D402-8478-4460-8AE4-8FD3E61E771F}" type="pres">
      <dgm:prSet presAssocID="{A8A1CE1B-78DF-4490-8616-658BDD4F8CCF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E563302-D11F-46D8-B650-E85B2C41D01B}" type="presOf" srcId="{CA685A85-820F-49A6-B69E-4E8ABF1206CF}" destId="{C9510025-D316-4733-9AA1-05D38EA3932E}" srcOrd="1" destOrd="0" presId="urn:microsoft.com/office/officeart/2005/8/layout/pyramid1"/>
    <dgm:cxn modelId="{DF3D9405-B774-484C-A11E-A46E1EEAA25A}" srcId="{A8A1CE1B-78DF-4490-8616-658BDD4F8CCF}" destId="{DAD28CD2-3C83-4DC2-B605-FC5B5969AC08}" srcOrd="4" destOrd="0" parTransId="{9B81AA34-05EA-4C15-9933-EC272CD9B7D1}" sibTransId="{354BE51E-9A6F-4F3C-91FC-7E9503DD5DD4}"/>
    <dgm:cxn modelId="{054BA909-5750-4D95-98E6-C7AFC3F846E2}" type="presOf" srcId="{2C0D816B-78F2-4B04-8F0F-7830F2AF2FCF}" destId="{F1C127F8-DA26-44B4-B1E7-E1F257200D74}" srcOrd="1" destOrd="1" presId="urn:microsoft.com/office/officeart/2005/8/layout/pyramid1"/>
    <dgm:cxn modelId="{F4BD440C-24C2-40D2-97E5-D37B4621F7A9}" type="presOf" srcId="{F0D97CE5-BA22-47A1-8A5D-D118F5CD1879}" destId="{D4284C6E-170B-4CA7-B65E-BB57841B4ACC}" srcOrd="0" destOrd="1" presId="urn:microsoft.com/office/officeart/2005/8/layout/pyramid1"/>
    <dgm:cxn modelId="{72D73910-BC39-4553-B264-2794D9641934}" type="presOf" srcId="{DAD28CD2-3C83-4DC2-B605-FC5B5969AC08}" destId="{BCC9CDDB-B75A-4308-A02D-D6CB0686ADE2}" srcOrd="0" destOrd="4" presId="urn:microsoft.com/office/officeart/2005/8/layout/pyramid1"/>
    <dgm:cxn modelId="{9AD47A11-6F36-4861-A5CE-9F97633C1BC8}" type="presOf" srcId="{8A6663B9-2B90-42CE-B1E8-E2A069091892}" destId="{C9510025-D316-4733-9AA1-05D38EA3932E}" srcOrd="1" destOrd="5" presId="urn:microsoft.com/office/officeart/2005/8/layout/pyramid1"/>
    <dgm:cxn modelId="{24E83016-416A-47FF-BC27-3612E3157AD3}" srcId="{6CB3DC04-4EF8-4673-8F7B-BEF944B5DA97}" destId="{8A6663B9-2B90-42CE-B1E8-E2A069091892}" srcOrd="5" destOrd="0" parTransId="{30338B56-BA26-4A9F-A2E5-9B36D7C1229D}" sibTransId="{BC765B55-0253-4D9E-B0F1-0D0BDAAE3903}"/>
    <dgm:cxn modelId="{14F0E91E-1BAD-453A-BA4B-92C0FEDDDC40}" srcId="{A8A1CE1B-78DF-4490-8616-658BDD4F8CCF}" destId="{2C0D816B-78F2-4B04-8F0F-7830F2AF2FCF}" srcOrd="1" destOrd="0" parTransId="{7B038FD3-1990-48CF-AE31-06A2F3E10861}" sibTransId="{16623673-5397-4FC9-A5C3-72FABB29096B}"/>
    <dgm:cxn modelId="{E405BF21-45E3-4E5D-853C-197B0C9A06E6}" srcId="{6CB3DC04-4EF8-4673-8F7B-BEF944B5DA97}" destId="{F0D97CE5-BA22-47A1-8A5D-D118F5CD1879}" srcOrd="1" destOrd="0" parTransId="{E3B57400-7326-4D03-9C01-A32A74760EF2}" sibTransId="{5E601586-6E40-4A1B-A4F3-6A6D5DB7BA82}"/>
    <dgm:cxn modelId="{0BB35533-059C-4572-9B8B-011AA4F033D5}" srcId="{6CB3DC04-4EF8-4673-8F7B-BEF944B5DA97}" destId="{CA685A85-820F-49A6-B69E-4E8ABF1206CF}" srcOrd="0" destOrd="0" parTransId="{F90FBC0E-8C48-40E7-9890-9CA8965ADEBC}" sibTransId="{781E6CB6-5DFE-4E35-B9FD-DAE4BFCB7EE1}"/>
    <dgm:cxn modelId="{DD1F2336-ADED-46CC-BE5F-BB6031946A95}" type="presOf" srcId="{FE6D54F6-1D61-4934-8AEE-52EAD0299445}" destId="{5A0C9DCF-357C-4505-8BED-2BB37F5099DF}" srcOrd="0" destOrd="2" presId="urn:microsoft.com/office/officeart/2005/8/layout/pyramid1"/>
    <dgm:cxn modelId="{AD0A7B3F-7EB6-47F3-8829-C6EC49C4EAB3}" type="presOf" srcId="{45B22675-715E-4A23-A9C3-921DA5CDD9BE}" destId="{D4284C6E-170B-4CA7-B65E-BB57841B4ACC}" srcOrd="0" destOrd="4" presId="urn:microsoft.com/office/officeart/2005/8/layout/pyramid1"/>
    <dgm:cxn modelId="{50E59C5D-A6BD-497E-ADBC-8F3141BCC5D8}" type="presOf" srcId="{A8A1CE1B-78DF-4490-8616-658BDD4F8CCF}" destId="{6AB6D402-8478-4460-8AE4-8FD3E61E771F}" srcOrd="1" destOrd="0" presId="urn:microsoft.com/office/officeart/2005/8/layout/pyramid1"/>
    <dgm:cxn modelId="{05A6AA61-678A-4CDC-8F00-AAD6AA78F289}" type="presOf" srcId="{45B22675-715E-4A23-A9C3-921DA5CDD9BE}" destId="{C9510025-D316-4733-9AA1-05D38EA3932E}" srcOrd="1" destOrd="4" presId="urn:microsoft.com/office/officeart/2005/8/layout/pyramid1"/>
    <dgm:cxn modelId="{7EDFEB42-59F4-4453-93E1-8303A8B9E309}" type="presOf" srcId="{FF18E42A-8657-43EB-BBC3-BEC8127C7854}" destId="{BCC9CDDB-B75A-4308-A02D-D6CB0686ADE2}" srcOrd="0" destOrd="0" presId="urn:microsoft.com/office/officeart/2005/8/layout/pyramid1"/>
    <dgm:cxn modelId="{D0055067-98F8-4437-84A5-8E8ABA7930DC}" type="presOf" srcId="{FE6D54F6-1D61-4934-8AEE-52EAD0299445}" destId="{8EA4FED4-032B-4DEC-A17C-4EE0AE991AF7}" srcOrd="1" destOrd="2" presId="urn:microsoft.com/office/officeart/2005/8/layout/pyramid1"/>
    <dgm:cxn modelId="{CF4D4969-6789-4E73-8D60-6B86E55A07D0}" srcId="{A8A1CE1B-78DF-4490-8616-658BDD4F8CCF}" destId="{FF18E42A-8657-43EB-BBC3-BEC8127C7854}" srcOrd="0" destOrd="0" parTransId="{CAA34FBC-8BC3-47BC-9F18-72DE6AD21C44}" sibTransId="{8FE1EDEF-D2AA-4175-BA3D-E1A2EC219A20}"/>
    <dgm:cxn modelId="{D63FAB6C-B417-45B6-8592-454D685E20AD}" type="presOf" srcId="{AABEEF60-1ABB-4FC4-BDAD-4BE359ECFB4F}" destId="{C9510025-D316-4733-9AA1-05D38EA3932E}" srcOrd="1" destOrd="2" presId="urn:microsoft.com/office/officeart/2005/8/layout/pyramid1"/>
    <dgm:cxn modelId="{D679876E-15B5-4EE8-8CF1-11D4123D32A0}" srcId="{A8A1CE1B-78DF-4490-8616-658BDD4F8CCF}" destId="{7D2B752A-F602-4D23-A26B-77D1788132D4}" srcOrd="3" destOrd="0" parTransId="{606BA5B6-21C6-4858-A03F-C7558DEDFC51}" sibTransId="{3AA13F65-B47E-4E5E-91BF-EA83BE91BF69}"/>
    <dgm:cxn modelId="{C719C64F-37EA-4BE3-9EA6-DC510B509E26}" type="presOf" srcId="{CA685A85-820F-49A6-B69E-4E8ABF1206CF}" destId="{D4284C6E-170B-4CA7-B65E-BB57841B4ACC}" srcOrd="0" destOrd="0" presId="urn:microsoft.com/office/officeart/2005/8/layout/pyramid1"/>
    <dgm:cxn modelId="{D96A7270-9588-49F2-B45D-BF167F456D3B}" type="presOf" srcId="{DAD28CD2-3C83-4DC2-B605-FC5B5969AC08}" destId="{F1C127F8-DA26-44B4-B1E7-E1F257200D74}" srcOrd="1" destOrd="4" presId="urn:microsoft.com/office/officeart/2005/8/layout/pyramid1"/>
    <dgm:cxn modelId="{71704F59-095D-44FD-BAF4-014DFF36E846}" type="presOf" srcId="{7D2B752A-F602-4D23-A26B-77D1788132D4}" destId="{F1C127F8-DA26-44B4-B1E7-E1F257200D74}" srcOrd="1" destOrd="3" presId="urn:microsoft.com/office/officeart/2005/8/layout/pyramid1"/>
    <dgm:cxn modelId="{3659607C-271D-43B9-83D7-E832FE8C227E}" type="presOf" srcId="{DC68B2B8-7679-4A4B-BA33-B4584056FCE3}" destId="{FC2DF2DA-BAAD-4474-9A41-FAC8113600B5}" srcOrd="0" destOrd="0" presId="urn:microsoft.com/office/officeart/2005/8/layout/pyramid1"/>
    <dgm:cxn modelId="{687DBD81-63C4-4F3F-9C98-E9C828CF02C4}" srcId="{DC68B2B8-7679-4A4B-BA33-B4584056FCE3}" destId="{7E832F35-036E-4D75-9BEC-740385569C16}" srcOrd="0" destOrd="0" parTransId="{95AEDFC8-E60B-40DB-898D-7FD10B8118F0}" sibTransId="{D68D32A9-FC2D-44B6-8C29-CC31A3B32379}"/>
    <dgm:cxn modelId="{50CE0683-AA1E-49C4-92BE-B8BAD17A8252}" type="presOf" srcId="{F0D97CE5-BA22-47A1-8A5D-D118F5CD1879}" destId="{C9510025-D316-4733-9AA1-05D38EA3932E}" srcOrd="1" destOrd="1" presId="urn:microsoft.com/office/officeart/2005/8/layout/pyramid1"/>
    <dgm:cxn modelId="{37471592-DB82-4B27-A180-7B977FFD28DB}" srcId="{6CB3DC04-4EF8-4673-8F7B-BEF944B5DA97}" destId="{2D1D2414-8A1E-4B3C-8ABD-18B564465F86}" srcOrd="3" destOrd="0" parTransId="{12F29EF4-8B59-4041-BB3E-C8D6272D9FF6}" sibTransId="{6E528F38-6258-4541-B720-247991EF7F11}"/>
    <dgm:cxn modelId="{E8C1BD92-2D77-4FC9-A727-AC9688D1D61B}" srcId="{6CB3DC04-4EF8-4673-8F7B-BEF944B5DA97}" destId="{AABEEF60-1ABB-4FC4-BDAD-4BE359ECFB4F}" srcOrd="2" destOrd="0" parTransId="{19BE82E0-ADEF-4EC5-B832-DCC5EC2C7AAF}" sibTransId="{E22F5F38-223E-4B0E-AF64-137D058699D1}"/>
    <dgm:cxn modelId="{38704195-9886-49DB-8B9D-98ACADE3F74F}" type="presOf" srcId="{F0EC82E0-9B2A-4204-8B3C-292384CBE04A}" destId="{BCC9CDDB-B75A-4308-A02D-D6CB0686ADE2}" srcOrd="0" destOrd="2" presId="urn:microsoft.com/office/officeart/2005/8/layout/pyramid1"/>
    <dgm:cxn modelId="{D8975096-F5F1-4A93-B308-F374C2906ADB}" type="presOf" srcId="{6CB3DC04-4EF8-4673-8F7B-BEF944B5DA97}" destId="{FB0B4ABA-F480-485F-B752-4CAAE7D5411B}" srcOrd="1" destOrd="0" presId="urn:microsoft.com/office/officeart/2005/8/layout/pyramid1"/>
    <dgm:cxn modelId="{E69AB896-8E3C-4A44-9C0A-F69D6A13AFA4}" type="presOf" srcId="{DC68B2B8-7679-4A4B-BA33-B4584056FCE3}" destId="{0A8C3A34-2D74-40D1-8252-D9AB54D04595}" srcOrd="1" destOrd="0" presId="urn:microsoft.com/office/officeart/2005/8/layout/pyramid1"/>
    <dgm:cxn modelId="{E718A1A3-D9C6-40B7-B9E9-F6D13C66E442}" type="presOf" srcId="{6CB3DC04-4EF8-4673-8F7B-BEF944B5DA97}" destId="{63BF6DF2-3A55-401E-A750-7E7ED9E02350}" srcOrd="0" destOrd="0" presId="urn:microsoft.com/office/officeart/2005/8/layout/pyramid1"/>
    <dgm:cxn modelId="{379FA1A6-EAFB-46FD-8FA4-9F7A1C0060EC}" type="presOf" srcId="{7E832F35-036E-4D75-9BEC-740385569C16}" destId="{8EA4FED4-032B-4DEC-A17C-4EE0AE991AF7}" srcOrd="1" destOrd="0" presId="urn:microsoft.com/office/officeart/2005/8/layout/pyramid1"/>
    <dgm:cxn modelId="{538F39A9-9E48-4CD1-9556-96EA84D74940}" srcId="{DC68B2B8-7679-4A4B-BA33-B4584056FCE3}" destId="{974BC810-9308-4D7D-AD0E-E2F541B9953C}" srcOrd="1" destOrd="0" parTransId="{C038B75F-E091-4A92-8AF5-0F9EEBFF3F14}" sibTransId="{B3265C18-D7AC-4656-B80E-FA0EE9E73F84}"/>
    <dgm:cxn modelId="{55F60EAF-9899-4A96-BE8A-8CE26C2AD57C}" type="presOf" srcId="{A8A1CE1B-78DF-4490-8616-658BDD4F8CCF}" destId="{E60E0E2E-090F-47CE-B6AB-68A96557B423}" srcOrd="0" destOrd="0" presId="urn:microsoft.com/office/officeart/2005/8/layout/pyramid1"/>
    <dgm:cxn modelId="{4E790AB8-06D2-41C4-BB88-DFB2D7085D6C}" type="presOf" srcId="{8A6663B9-2B90-42CE-B1E8-E2A069091892}" destId="{D4284C6E-170B-4CA7-B65E-BB57841B4ACC}" srcOrd="0" destOrd="5" presId="urn:microsoft.com/office/officeart/2005/8/layout/pyramid1"/>
    <dgm:cxn modelId="{1FCA50BD-365F-4839-B984-95784EB69788}" type="presOf" srcId="{974BC810-9308-4D7D-AD0E-E2F541B9953C}" destId="{5A0C9DCF-357C-4505-8BED-2BB37F5099DF}" srcOrd="0" destOrd="1" presId="urn:microsoft.com/office/officeart/2005/8/layout/pyramid1"/>
    <dgm:cxn modelId="{B3BD6DBF-174B-43D1-B97F-A267AB99AEF7}" srcId="{6CB3DC04-4EF8-4673-8F7B-BEF944B5DA97}" destId="{45B22675-715E-4A23-A9C3-921DA5CDD9BE}" srcOrd="4" destOrd="0" parTransId="{E66ED8C6-9FDB-4602-ABB0-E757F882AD91}" sibTransId="{00A683B2-9719-4FBE-89DF-D74B1E7FD838}"/>
    <dgm:cxn modelId="{415A30C3-862C-44CC-A8E8-3C530601574B}" srcId="{EE6406E3-A647-4C06-A68B-A18625298136}" destId="{6CB3DC04-4EF8-4673-8F7B-BEF944B5DA97}" srcOrd="1" destOrd="0" parTransId="{A469765B-CCBB-4C1E-BBB1-36C1FCA00CE5}" sibTransId="{1443E020-7999-483E-9D85-958BBCB5C959}"/>
    <dgm:cxn modelId="{9F35E7C8-6508-4CCE-9937-C641CF0E3AD9}" type="presOf" srcId="{7D2B752A-F602-4D23-A26B-77D1788132D4}" destId="{BCC9CDDB-B75A-4308-A02D-D6CB0686ADE2}" srcOrd="0" destOrd="3" presId="urn:microsoft.com/office/officeart/2005/8/layout/pyramid1"/>
    <dgm:cxn modelId="{F73436CF-E429-46C2-BBEF-757A3E459A55}" srcId="{A8A1CE1B-78DF-4490-8616-658BDD4F8CCF}" destId="{F0EC82E0-9B2A-4204-8B3C-292384CBE04A}" srcOrd="2" destOrd="0" parTransId="{1DDDBC0D-72EC-43E9-9B7D-B46310FE417E}" sibTransId="{9D16EEAC-D8C7-47EE-8DEF-E27BC71E49F3}"/>
    <dgm:cxn modelId="{28ECACCF-AD90-434A-845A-87DE8CDEE52D}" type="presOf" srcId="{2C0D816B-78F2-4B04-8F0F-7830F2AF2FCF}" destId="{BCC9CDDB-B75A-4308-A02D-D6CB0686ADE2}" srcOrd="0" destOrd="1" presId="urn:microsoft.com/office/officeart/2005/8/layout/pyramid1"/>
    <dgm:cxn modelId="{E7C4CAD2-DAE9-4150-8F78-625015579A64}" type="presOf" srcId="{EE6406E3-A647-4C06-A68B-A18625298136}" destId="{7DB1BF03-43DF-44AF-8C33-FC4999645AB1}" srcOrd="0" destOrd="0" presId="urn:microsoft.com/office/officeart/2005/8/layout/pyramid1"/>
    <dgm:cxn modelId="{89853AD7-84E0-4C81-9A12-295641E2174D}" type="presOf" srcId="{2D1D2414-8A1E-4B3C-8ABD-18B564465F86}" destId="{D4284C6E-170B-4CA7-B65E-BB57841B4ACC}" srcOrd="0" destOrd="3" presId="urn:microsoft.com/office/officeart/2005/8/layout/pyramid1"/>
    <dgm:cxn modelId="{317292D9-B1D6-46C1-8313-7C1A40CE1413}" srcId="{DC68B2B8-7679-4A4B-BA33-B4584056FCE3}" destId="{FE6D54F6-1D61-4934-8AEE-52EAD0299445}" srcOrd="2" destOrd="0" parTransId="{484CD63D-2839-4B57-94B9-FD168E7E3533}" sibTransId="{B97CA57A-9EFA-4FD9-A189-0088C600E6FA}"/>
    <dgm:cxn modelId="{08445BDF-359C-4DC8-B276-360F1E30D422}" type="presOf" srcId="{AABEEF60-1ABB-4FC4-BDAD-4BE359ECFB4F}" destId="{D4284C6E-170B-4CA7-B65E-BB57841B4ACC}" srcOrd="0" destOrd="2" presId="urn:microsoft.com/office/officeart/2005/8/layout/pyramid1"/>
    <dgm:cxn modelId="{AAC4FEDF-813D-4EEB-9450-A258B0EA3AF9}" type="presOf" srcId="{2D1D2414-8A1E-4B3C-8ABD-18B564465F86}" destId="{C9510025-D316-4733-9AA1-05D38EA3932E}" srcOrd="1" destOrd="3" presId="urn:microsoft.com/office/officeart/2005/8/layout/pyramid1"/>
    <dgm:cxn modelId="{84E8E0E0-9A41-4784-83A1-E6C78A73B517}" type="presOf" srcId="{974BC810-9308-4D7D-AD0E-E2F541B9953C}" destId="{8EA4FED4-032B-4DEC-A17C-4EE0AE991AF7}" srcOrd="1" destOrd="1" presId="urn:microsoft.com/office/officeart/2005/8/layout/pyramid1"/>
    <dgm:cxn modelId="{3B17E1E7-3A6A-4C7A-B183-092B270EDA9D}" srcId="{EE6406E3-A647-4C06-A68B-A18625298136}" destId="{A8A1CE1B-78DF-4490-8616-658BDD4F8CCF}" srcOrd="2" destOrd="0" parTransId="{C56DD861-2103-4D01-9C4B-E30E4289D198}" sibTransId="{5CCE01FF-8F6C-49A3-A9CE-72D3B587C177}"/>
    <dgm:cxn modelId="{0C497FF2-4BE2-40FA-B54D-7CD2EF96B87A}" type="presOf" srcId="{7E832F35-036E-4D75-9BEC-740385569C16}" destId="{5A0C9DCF-357C-4505-8BED-2BB37F5099DF}" srcOrd="0" destOrd="0" presId="urn:microsoft.com/office/officeart/2005/8/layout/pyramid1"/>
    <dgm:cxn modelId="{F262C8F3-0AFB-4EEE-9229-04B8CF11F8C6}" srcId="{DC68B2B8-7679-4A4B-BA33-B4584056FCE3}" destId="{B14C7947-C8C7-4076-8ACE-D012D805F44A}" srcOrd="3" destOrd="0" parTransId="{2941FD4B-001C-45C5-8325-E76BAF7D1D20}" sibTransId="{2FC1CFE0-3BD8-426C-B352-0CFF61624FF8}"/>
    <dgm:cxn modelId="{7FCA3CF5-BCA6-4F28-A0F9-A0787DFCA9FE}" type="presOf" srcId="{FF18E42A-8657-43EB-BBC3-BEC8127C7854}" destId="{F1C127F8-DA26-44B4-B1E7-E1F257200D74}" srcOrd="1" destOrd="0" presId="urn:microsoft.com/office/officeart/2005/8/layout/pyramid1"/>
    <dgm:cxn modelId="{610065F5-58B8-4FB3-B586-6B220039ADBF}" type="presOf" srcId="{F0EC82E0-9B2A-4204-8B3C-292384CBE04A}" destId="{F1C127F8-DA26-44B4-B1E7-E1F257200D74}" srcOrd="1" destOrd="2" presId="urn:microsoft.com/office/officeart/2005/8/layout/pyramid1"/>
    <dgm:cxn modelId="{79D625FA-8D75-4E12-B99F-DAC480771BCE}" type="presOf" srcId="{B14C7947-C8C7-4076-8ACE-D012D805F44A}" destId="{5A0C9DCF-357C-4505-8BED-2BB37F5099DF}" srcOrd="0" destOrd="3" presId="urn:microsoft.com/office/officeart/2005/8/layout/pyramid1"/>
    <dgm:cxn modelId="{7484D9FA-C58B-4622-BEDE-D7B6F4372E23}" type="presOf" srcId="{B14C7947-C8C7-4076-8ACE-D012D805F44A}" destId="{8EA4FED4-032B-4DEC-A17C-4EE0AE991AF7}" srcOrd="1" destOrd="3" presId="urn:microsoft.com/office/officeart/2005/8/layout/pyramid1"/>
    <dgm:cxn modelId="{CB44BBFE-161A-472A-A926-0EBC1D0FAC41}" srcId="{EE6406E3-A647-4C06-A68B-A18625298136}" destId="{DC68B2B8-7679-4A4B-BA33-B4584056FCE3}" srcOrd="0" destOrd="0" parTransId="{4729F9A7-6A24-44EB-BADA-C4DEBBEF09F3}" sibTransId="{0B3A9DCC-2A63-4673-AE7C-29052BD00C12}"/>
    <dgm:cxn modelId="{8357821D-E327-420A-B226-FD2AD3E4ABB5}" type="presParOf" srcId="{7DB1BF03-43DF-44AF-8C33-FC4999645AB1}" destId="{6B1C2F4F-9667-4C7C-807E-701BFA4CC79C}" srcOrd="0" destOrd="0" presId="urn:microsoft.com/office/officeart/2005/8/layout/pyramid1"/>
    <dgm:cxn modelId="{AD1A6B4D-1486-4D01-B461-912799D8D61C}" type="presParOf" srcId="{6B1C2F4F-9667-4C7C-807E-701BFA4CC79C}" destId="{5A0C9DCF-357C-4505-8BED-2BB37F5099DF}" srcOrd="0" destOrd="0" presId="urn:microsoft.com/office/officeart/2005/8/layout/pyramid1"/>
    <dgm:cxn modelId="{7131DECA-8E35-4957-AAE7-CBF59FB9583E}" type="presParOf" srcId="{6B1C2F4F-9667-4C7C-807E-701BFA4CC79C}" destId="{8EA4FED4-032B-4DEC-A17C-4EE0AE991AF7}" srcOrd="1" destOrd="0" presId="urn:microsoft.com/office/officeart/2005/8/layout/pyramid1"/>
    <dgm:cxn modelId="{917F0038-35AA-4892-9169-286A7A122B64}" type="presParOf" srcId="{6B1C2F4F-9667-4C7C-807E-701BFA4CC79C}" destId="{FC2DF2DA-BAAD-4474-9A41-FAC8113600B5}" srcOrd="2" destOrd="0" presId="urn:microsoft.com/office/officeart/2005/8/layout/pyramid1"/>
    <dgm:cxn modelId="{88D38C9F-07D2-41F8-ABE8-32C0C5595ED2}" type="presParOf" srcId="{6B1C2F4F-9667-4C7C-807E-701BFA4CC79C}" destId="{0A8C3A34-2D74-40D1-8252-D9AB54D04595}" srcOrd="3" destOrd="0" presId="urn:microsoft.com/office/officeart/2005/8/layout/pyramid1"/>
    <dgm:cxn modelId="{1300FEEF-6A60-4137-BD70-D088C62535FC}" type="presParOf" srcId="{7DB1BF03-43DF-44AF-8C33-FC4999645AB1}" destId="{78BBA185-BEE3-41DC-AA00-9CC31D4FE20F}" srcOrd="1" destOrd="0" presId="urn:microsoft.com/office/officeart/2005/8/layout/pyramid1"/>
    <dgm:cxn modelId="{F01E521B-DF2E-424E-96CA-0FB38669C777}" type="presParOf" srcId="{78BBA185-BEE3-41DC-AA00-9CC31D4FE20F}" destId="{D4284C6E-170B-4CA7-B65E-BB57841B4ACC}" srcOrd="0" destOrd="0" presId="urn:microsoft.com/office/officeart/2005/8/layout/pyramid1"/>
    <dgm:cxn modelId="{9DAB1484-AD02-495F-A8F8-C2451CEE84AD}" type="presParOf" srcId="{78BBA185-BEE3-41DC-AA00-9CC31D4FE20F}" destId="{C9510025-D316-4733-9AA1-05D38EA3932E}" srcOrd="1" destOrd="0" presId="urn:microsoft.com/office/officeart/2005/8/layout/pyramid1"/>
    <dgm:cxn modelId="{A97EDB7E-8904-4813-B59B-641E868F9BFE}" type="presParOf" srcId="{78BBA185-BEE3-41DC-AA00-9CC31D4FE20F}" destId="{63BF6DF2-3A55-401E-A750-7E7ED9E02350}" srcOrd="2" destOrd="0" presId="urn:microsoft.com/office/officeart/2005/8/layout/pyramid1"/>
    <dgm:cxn modelId="{2AA4A070-1378-414D-A2C3-CF4AED724BD2}" type="presParOf" srcId="{78BBA185-BEE3-41DC-AA00-9CC31D4FE20F}" destId="{FB0B4ABA-F480-485F-B752-4CAAE7D5411B}" srcOrd="3" destOrd="0" presId="urn:microsoft.com/office/officeart/2005/8/layout/pyramid1"/>
    <dgm:cxn modelId="{B78C1A13-5186-49B2-B61D-018A39FE5C59}" type="presParOf" srcId="{7DB1BF03-43DF-44AF-8C33-FC4999645AB1}" destId="{78A73B9E-4C74-40CF-9929-3DF370449264}" srcOrd="2" destOrd="0" presId="urn:microsoft.com/office/officeart/2005/8/layout/pyramid1"/>
    <dgm:cxn modelId="{60A36694-2A44-47D5-9F7A-0243FC4E47C9}" type="presParOf" srcId="{78A73B9E-4C74-40CF-9929-3DF370449264}" destId="{BCC9CDDB-B75A-4308-A02D-D6CB0686ADE2}" srcOrd="0" destOrd="0" presId="urn:microsoft.com/office/officeart/2005/8/layout/pyramid1"/>
    <dgm:cxn modelId="{C18CC5ED-B794-4498-B896-7A88BE6528BA}" type="presParOf" srcId="{78A73B9E-4C74-40CF-9929-3DF370449264}" destId="{F1C127F8-DA26-44B4-B1E7-E1F257200D74}" srcOrd="1" destOrd="0" presId="urn:microsoft.com/office/officeart/2005/8/layout/pyramid1"/>
    <dgm:cxn modelId="{5788594D-949E-433C-8189-3EC164A202CD}" type="presParOf" srcId="{78A73B9E-4C74-40CF-9929-3DF370449264}" destId="{E60E0E2E-090F-47CE-B6AB-68A96557B423}" srcOrd="2" destOrd="0" presId="urn:microsoft.com/office/officeart/2005/8/layout/pyramid1"/>
    <dgm:cxn modelId="{60568764-0200-4DAA-A420-1FE3145E9622}" type="presParOf" srcId="{78A73B9E-4C74-40CF-9929-3DF370449264}" destId="{6AB6D402-8478-4460-8AE4-8FD3E61E771F}" srcOrd="3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10B1F-4F7B-4605-9433-4415B37DEC46}">
      <dsp:nvSpPr>
        <dsp:cNvPr id="0" name=""/>
        <dsp:cNvSpPr/>
      </dsp:nvSpPr>
      <dsp:spPr>
        <a:xfrm rot="5400000">
          <a:off x="232" y="252032"/>
          <a:ext cx="3021627" cy="3022092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785B9-374B-4232-8F19-A6714D143D89}">
      <dsp:nvSpPr>
        <dsp:cNvPr id="0" name=""/>
        <dsp:cNvSpPr/>
      </dsp:nvSpPr>
      <dsp:spPr>
        <a:xfrm rot="16200000">
          <a:off x="3110106" y="252032"/>
          <a:ext cx="3021627" cy="3022092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rgbClr val="8CFF8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5874E-0EFF-42B8-9609-EABF62986736}">
      <dsp:nvSpPr>
        <dsp:cNvPr id="0" name=""/>
        <dsp:cNvSpPr/>
      </dsp:nvSpPr>
      <dsp:spPr>
        <a:xfrm>
          <a:off x="3269114" y="2895241"/>
          <a:ext cx="2690810" cy="604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Network of Enterprise Ecosystems</a:t>
          </a:r>
        </a:p>
      </dsp:txBody>
      <dsp:txXfrm>
        <a:off x="3269114" y="2895241"/>
        <a:ext cx="2690810" cy="604519"/>
      </dsp:txXfrm>
    </dsp:sp>
    <dsp:sp modelId="{478B3693-7A23-4AC8-A39A-7F53182C5596}">
      <dsp:nvSpPr>
        <dsp:cNvPr id="0" name=""/>
        <dsp:cNvSpPr/>
      </dsp:nvSpPr>
      <dsp:spPr>
        <a:xfrm rot="5400000">
          <a:off x="3013180" y="252032"/>
          <a:ext cx="3021627" cy="3022092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rgbClr val="8CFF8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887F0B-E8B4-4D9B-8A51-5E71EC127FF2}">
      <dsp:nvSpPr>
        <dsp:cNvPr id="0" name=""/>
        <dsp:cNvSpPr/>
      </dsp:nvSpPr>
      <dsp:spPr>
        <a:xfrm rot="16200000">
          <a:off x="6122140" y="252032"/>
          <a:ext cx="3021627" cy="3022092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3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3A7752-5356-4B32-B9E0-E21075A8257C}">
      <dsp:nvSpPr>
        <dsp:cNvPr id="0" name=""/>
        <dsp:cNvSpPr/>
      </dsp:nvSpPr>
      <dsp:spPr>
        <a:xfrm>
          <a:off x="6049363" y="2877015"/>
          <a:ext cx="2713637" cy="604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Interoperating Enterprise Digital Ecosystems</a:t>
          </a:r>
        </a:p>
      </dsp:txBody>
      <dsp:txXfrm>
        <a:off x="6049363" y="2877015"/>
        <a:ext cx="2713637" cy="604519"/>
      </dsp:txXfrm>
    </dsp:sp>
    <dsp:sp modelId="{B4F7B0F3-49DA-4873-A957-44217F823971}">
      <dsp:nvSpPr>
        <dsp:cNvPr id="0" name=""/>
        <dsp:cNvSpPr/>
      </dsp:nvSpPr>
      <dsp:spPr>
        <a:xfrm>
          <a:off x="3948603" y="777695"/>
          <a:ext cx="1272396" cy="1272396"/>
        </a:xfrm>
        <a:prstGeom prst="ellipse">
          <a:avLst/>
        </a:prstGeom>
        <a:solidFill>
          <a:srgbClr val="66FF66">
            <a:alpha val="47059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b="1" u="sng" kern="1200" dirty="0"/>
            <a:t>EPC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Ecosystem</a:t>
          </a:r>
        </a:p>
      </dsp:txBody>
      <dsp:txXfrm>
        <a:off x="4118256" y="1000365"/>
        <a:ext cx="933091" cy="572578"/>
      </dsp:txXfrm>
    </dsp:sp>
    <dsp:sp modelId="{14CAAA43-DB4E-403D-B060-7705E2FC7DD5}">
      <dsp:nvSpPr>
        <dsp:cNvPr id="0" name=""/>
        <dsp:cNvSpPr/>
      </dsp:nvSpPr>
      <dsp:spPr>
        <a:xfrm>
          <a:off x="4407726" y="1572943"/>
          <a:ext cx="1272396" cy="1272396"/>
        </a:xfrm>
        <a:prstGeom prst="ellipse">
          <a:avLst/>
        </a:prstGeom>
        <a:solidFill>
          <a:srgbClr val="66FF66">
            <a:alpha val="47059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b="1" u="sng" kern="1200" dirty="0"/>
            <a:t>Owner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b="1" u="sng" kern="1200" dirty="0"/>
            <a:t>Operator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Ecosystem</a:t>
          </a:r>
        </a:p>
      </dsp:txBody>
      <dsp:txXfrm>
        <a:off x="4796867" y="1901646"/>
        <a:ext cx="763438" cy="699818"/>
      </dsp:txXfrm>
    </dsp:sp>
    <dsp:sp modelId="{846D41EB-8B10-44FD-9DE1-21047F15EB66}">
      <dsp:nvSpPr>
        <dsp:cNvPr id="0" name=""/>
        <dsp:cNvSpPr/>
      </dsp:nvSpPr>
      <dsp:spPr>
        <a:xfrm>
          <a:off x="3489479" y="1572943"/>
          <a:ext cx="1272396" cy="1272396"/>
        </a:xfrm>
        <a:prstGeom prst="ellipse">
          <a:avLst/>
        </a:prstGeom>
        <a:solidFill>
          <a:srgbClr val="66FF66">
            <a:alpha val="47059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b="1" u="sng" kern="1200" dirty="0"/>
            <a:t>OEM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Ecosystem</a:t>
          </a:r>
        </a:p>
      </dsp:txBody>
      <dsp:txXfrm>
        <a:off x="3609297" y="1901646"/>
        <a:ext cx="763438" cy="699818"/>
      </dsp:txXfrm>
    </dsp:sp>
    <dsp:sp modelId="{A3D1F2A3-6187-41CB-BDDD-9C65FFC0CD40}">
      <dsp:nvSpPr>
        <dsp:cNvPr id="0" name=""/>
        <dsp:cNvSpPr/>
      </dsp:nvSpPr>
      <dsp:spPr>
        <a:xfrm>
          <a:off x="777875" y="635217"/>
          <a:ext cx="890261" cy="890265"/>
        </a:xfrm>
        <a:prstGeom prst="ellipse">
          <a:avLst/>
        </a:prstGeom>
        <a:solidFill>
          <a:schemeClr val="accent5">
            <a:alpha val="50000"/>
            <a:hueOff val="-1843239"/>
            <a:satOff val="-4751"/>
            <a:lumOff val="-32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Com-ponents</a:t>
          </a:r>
        </a:p>
      </dsp:txBody>
      <dsp:txXfrm>
        <a:off x="908251" y="765593"/>
        <a:ext cx="629509" cy="629513"/>
      </dsp:txXfrm>
    </dsp:sp>
    <dsp:sp modelId="{CC0A3977-4FE9-4062-ADDC-28A58818FE86}">
      <dsp:nvSpPr>
        <dsp:cNvPr id="0" name=""/>
        <dsp:cNvSpPr/>
      </dsp:nvSpPr>
      <dsp:spPr>
        <a:xfrm>
          <a:off x="894185" y="1637376"/>
          <a:ext cx="254360" cy="254393"/>
        </a:xfrm>
        <a:prstGeom prst="ellipse">
          <a:avLst/>
        </a:prstGeom>
        <a:solidFill>
          <a:schemeClr val="accent5">
            <a:alpha val="50000"/>
            <a:hueOff val="-2457652"/>
            <a:satOff val="-6334"/>
            <a:lumOff val="-42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A9FF4B7-7D78-447A-987F-3647F9750FC0}">
      <dsp:nvSpPr>
        <dsp:cNvPr id="0" name=""/>
        <dsp:cNvSpPr/>
      </dsp:nvSpPr>
      <dsp:spPr>
        <a:xfrm>
          <a:off x="1722558" y="654379"/>
          <a:ext cx="254360" cy="254393"/>
        </a:xfrm>
        <a:prstGeom prst="ellipse">
          <a:avLst/>
        </a:prstGeom>
        <a:solidFill>
          <a:schemeClr val="accent5">
            <a:alpha val="50000"/>
            <a:hueOff val="-3072065"/>
            <a:satOff val="-7918"/>
            <a:lumOff val="-53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F4DB8ED-AC61-44D2-8563-F6B3C24E97BB}">
      <dsp:nvSpPr>
        <dsp:cNvPr id="0" name=""/>
        <dsp:cNvSpPr/>
      </dsp:nvSpPr>
      <dsp:spPr>
        <a:xfrm>
          <a:off x="1714500" y="928006"/>
          <a:ext cx="890261" cy="890265"/>
        </a:xfrm>
        <a:prstGeom prst="ellipse">
          <a:avLst/>
        </a:prstGeom>
        <a:solidFill>
          <a:schemeClr val="accent5">
            <a:alpha val="50000"/>
            <a:hueOff val="-3686478"/>
            <a:satOff val="-9501"/>
            <a:lumOff val="-64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Systems</a:t>
          </a:r>
        </a:p>
      </dsp:txBody>
      <dsp:txXfrm>
        <a:off x="1844876" y="1058382"/>
        <a:ext cx="629509" cy="629513"/>
      </dsp:txXfrm>
    </dsp:sp>
    <dsp:sp modelId="{C630611F-E215-4828-820D-380352DC366C}">
      <dsp:nvSpPr>
        <dsp:cNvPr id="0" name=""/>
        <dsp:cNvSpPr/>
      </dsp:nvSpPr>
      <dsp:spPr>
        <a:xfrm>
          <a:off x="2449909" y="1823063"/>
          <a:ext cx="254360" cy="254393"/>
        </a:xfrm>
        <a:prstGeom prst="ellipse">
          <a:avLst/>
        </a:prstGeom>
        <a:solidFill>
          <a:schemeClr val="accent5">
            <a:alpha val="50000"/>
            <a:hueOff val="-4300891"/>
            <a:satOff val="-11085"/>
            <a:lumOff val="-74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9C14A3E-C2E8-485F-A854-9338569E780D}">
      <dsp:nvSpPr>
        <dsp:cNvPr id="0" name=""/>
        <dsp:cNvSpPr/>
      </dsp:nvSpPr>
      <dsp:spPr>
        <a:xfrm>
          <a:off x="569240" y="1990262"/>
          <a:ext cx="890261" cy="890265"/>
        </a:xfrm>
        <a:prstGeom prst="ellipse">
          <a:avLst/>
        </a:prstGeom>
        <a:solidFill>
          <a:schemeClr val="accent5">
            <a:alpha val="50000"/>
            <a:hueOff val="-4915304"/>
            <a:satOff val="-12668"/>
            <a:lumOff val="-85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53340" rIns="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Systems</a:t>
          </a:r>
        </a:p>
      </dsp:txBody>
      <dsp:txXfrm>
        <a:off x="699616" y="2120638"/>
        <a:ext cx="629509" cy="629513"/>
      </dsp:txXfrm>
    </dsp:sp>
    <dsp:sp modelId="{6AF66DDF-496D-44C4-B82E-6774AA389A72}">
      <dsp:nvSpPr>
        <dsp:cNvPr id="0" name=""/>
        <dsp:cNvSpPr/>
      </dsp:nvSpPr>
      <dsp:spPr>
        <a:xfrm>
          <a:off x="1552866" y="1919311"/>
          <a:ext cx="890261" cy="890265"/>
        </a:xfrm>
        <a:prstGeom prst="ellipse">
          <a:avLst/>
        </a:prstGeom>
        <a:solidFill>
          <a:schemeClr val="accent5">
            <a:alpha val="50000"/>
            <a:hueOff val="-5529717"/>
            <a:satOff val="-14252"/>
            <a:lumOff val="-96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53340" rIns="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Com-ponents</a:t>
          </a:r>
        </a:p>
      </dsp:txBody>
      <dsp:txXfrm>
        <a:off x="1683242" y="2049687"/>
        <a:ext cx="629509" cy="629513"/>
      </dsp:txXfrm>
    </dsp:sp>
    <dsp:sp modelId="{5A42E090-4526-4A79-8F95-0A5B3689B817}">
      <dsp:nvSpPr>
        <dsp:cNvPr id="0" name=""/>
        <dsp:cNvSpPr/>
      </dsp:nvSpPr>
      <dsp:spPr>
        <a:xfrm>
          <a:off x="1262753" y="1576753"/>
          <a:ext cx="437261" cy="437162"/>
        </a:xfrm>
        <a:prstGeom prst="ellipse">
          <a:avLst/>
        </a:prstGeom>
        <a:solidFill>
          <a:schemeClr val="accent5">
            <a:alpha val="50000"/>
            <a:hueOff val="-6144130"/>
            <a:satOff val="-15835"/>
            <a:lumOff val="-106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F269DA2-424E-4D98-B637-EE455D1455A6}">
      <dsp:nvSpPr>
        <dsp:cNvPr id="0" name=""/>
        <dsp:cNvSpPr/>
      </dsp:nvSpPr>
      <dsp:spPr>
        <a:xfrm>
          <a:off x="608562" y="1800386"/>
          <a:ext cx="191195" cy="191075"/>
        </a:xfrm>
        <a:prstGeom prst="ellipse">
          <a:avLst/>
        </a:prstGeom>
        <a:solidFill>
          <a:schemeClr val="accent5">
            <a:alpha val="50000"/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E5B5A0D-3840-4D26-BDFD-FD43BC106546}">
      <dsp:nvSpPr>
        <dsp:cNvPr id="0" name=""/>
        <dsp:cNvSpPr/>
      </dsp:nvSpPr>
      <dsp:spPr>
        <a:xfrm>
          <a:off x="6519672" y="876805"/>
          <a:ext cx="1764792" cy="1764472"/>
        </a:xfrm>
        <a:prstGeom prst="ellips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800" kern="1200" dirty="0">
              <a:solidFill>
                <a:schemeClr val="tx1"/>
              </a:solidFill>
            </a:rPr>
            <a:t>Supplier Neutral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800" kern="1200" dirty="0">
              <a:solidFill>
                <a:schemeClr val="tx1"/>
              </a:solidFill>
            </a:rPr>
            <a:t>Industrial Digital Ecosystem</a:t>
          </a:r>
        </a:p>
      </dsp:txBody>
      <dsp:txXfrm>
        <a:off x="6778120" y="1135206"/>
        <a:ext cx="1247896" cy="1247670"/>
      </dsp:txXfrm>
    </dsp:sp>
    <dsp:sp modelId="{100830D9-1192-490C-B33A-B7386ABDAB22}">
      <dsp:nvSpPr>
        <dsp:cNvPr id="0" name=""/>
        <dsp:cNvSpPr/>
      </dsp:nvSpPr>
      <dsp:spPr>
        <a:xfrm>
          <a:off x="567842" y="2877015"/>
          <a:ext cx="2294229" cy="604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Enterprise Ecosystem Nodes</a:t>
          </a:r>
        </a:p>
      </dsp:txBody>
      <dsp:txXfrm>
        <a:off x="567842" y="2877015"/>
        <a:ext cx="2294229" cy="6045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C9DCF-357C-4505-8BED-2BB37F5099DF}">
      <dsp:nvSpPr>
        <dsp:cNvPr id="0" name=""/>
        <dsp:cNvSpPr/>
      </dsp:nvSpPr>
      <dsp:spPr>
        <a:xfrm rot="10800000">
          <a:off x="2072640" y="0"/>
          <a:ext cx="4023360" cy="1354666"/>
        </a:xfrm>
        <a:prstGeom prst="nonIsoscelesTrapezoid">
          <a:avLst>
            <a:gd name="adj1" fmla="val 0"/>
            <a:gd name="adj2" fmla="val 51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100" kern="1200" dirty="0"/>
            <a:t>Background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100" kern="1200" dirty="0"/>
            <a:t>Scope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100" kern="1200" dirty="0"/>
            <a:t>Preconditions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100" kern="1200" dirty="0"/>
            <a:t>Successful End </a:t>
          </a:r>
          <a:br>
            <a:rPr lang="en-AU" sz="1100" kern="1200" dirty="0"/>
          </a:br>
          <a:r>
            <a:rPr lang="en-AU" sz="1100" kern="1200" dirty="0"/>
            <a:t>Condition</a:t>
          </a:r>
        </a:p>
      </dsp:txBody>
      <dsp:txXfrm rot="10800000">
        <a:off x="2763520" y="0"/>
        <a:ext cx="3332480" cy="1354666"/>
      </dsp:txXfrm>
    </dsp:sp>
    <dsp:sp modelId="{FC2DF2DA-BAAD-4474-9A41-FAC8113600B5}">
      <dsp:nvSpPr>
        <dsp:cNvPr id="0" name=""/>
        <dsp:cNvSpPr/>
      </dsp:nvSpPr>
      <dsp:spPr>
        <a:xfrm>
          <a:off x="1381760" y="0"/>
          <a:ext cx="1381760" cy="1354666"/>
        </a:xfrm>
        <a:prstGeom prst="trapezoid">
          <a:avLst>
            <a:gd name="adj" fmla="val 51000"/>
          </a:avLst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AU" sz="2800" b="1" kern="1200" dirty="0"/>
          </a:br>
          <a:r>
            <a:rPr lang="en-AU" sz="2800" b="1" kern="1200" dirty="0"/>
            <a:t>Use</a:t>
          </a:r>
          <a:br>
            <a:rPr lang="en-AU" sz="2800" b="1" kern="1200" dirty="0"/>
          </a:br>
          <a:r>
            <a:rPr lang="en-AU" sz="2800" b="1" kern="1200" dirty="0"/>
            <a:t>Cases</a:t>
          </a:r>
        </a:p>
      </dsp:txBody>
      <dsp:txXfrm>
        <a:off x="1381760" y="0"/>
        <a:ext cx="1381760" cy="1354666"/>
      </dsp:txXfrm>
    </dsp:sp>
    <dsp:sp modelId="{D4284C6E-170B-4CA7-B65E-BB57841B4ACC}">
      <dsp:nvSpPr>
        <dsp:cNvPr id="0" name=""/>
        <dsp:cNvSpPr/>
      </dsp:nvSpPr>
      <dsp:spPr>
        <a:xfrm rot="10800000">
          <a:off x="2763520" y="1354666"/>
          <a:ext cx="3332480" cy="1354666"/>
        </a:xfrm>
        <a:prstGeom prst="nonIsoscelesTrapezoid">
          <a:avLst>
            <a:gd name="adj1" fmla="val 0"/>
            <a:gd name="adj2" fmla="val 51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-64072"/>
              <a:satOff val="17736"/>
              <a:lumOff val="214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100" kern="1200" dirty="0"/>
            <a:t>Actors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100" kern="1200" dirty="0"/>
            <a:t>Data Content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100" kern="1200" dirty="0"/>
            <a:t>Data Formats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100" kern="1200" dirty="0"/>
            <a:t>Reference Data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100" kern="1200" dirty="0"/>
            <a:t>Information Service </a:t>
          </a:r>
          <a:br>
            <a:rPr lang="en-AU" sz="1100" kern="1200" dirty="0"/>
          </a:br>
          <a:r>
            <a:rPr lang="en-AU" sz="1100" kern="1200" dirty="0"/>
            <a:t>Bus Configuration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100" kern="1200" dirty="0"/>
            <a:t>(OIIE) Events</a:t>
          </a:r>
        </a:p>
      </dsp:txBody>
      <dsp:txXfrm rot="10800000">
        <a:off x="3454400" y="1354666"/>
        <a:ext cx="2641600" cy="1354666"/>
      </dsp:txXfrm>
    </dsp:sp>
    <dsp:sp modelId="{63BF6DF2-3A55-401E-A750-7E7ED9E02350}">
      <dsp:nvSpPr>
        <dsp:cNvPr id="0" name=""/>
        <dsp:cNvSpPr/>
      </dsp:nvSpPr>
      <dsp:spPr>
        <a:xfrm>
          <a:off x="690880" y="1354666"/>
          <a:ext cx="2763520" cy="1354666"/>
        </a:xfrm>
        <a:prstGeom prst="trapezoid">
          <a:avLst>
            <a:gd name="adj" fmla="val 51000"/>
          </a:avLst>
        </a:prstGeom>
        <a:solidFill>
          <a:schemeClr val="accent5">
            <a:shade val="50000"/>
            <a:hueOff val="-64072"/>
            <a:satOff val="17736"/>
            <a:lumOff val="2141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800" b="1" kern="1200" dirty="0"/>
            <a:t>Scenarios</a:t>
          </a:r>
          <a:endParaRPr lang="en-AU" sz="3400" b="1" kern="1200" dirty="0"/>
        </a:p>
      </dsp:txBody>
      <dsp:txXfrm>
        <a:off x="1174496" y="1354666"/>
        <a:ext cx="1796288" cy="1354666"/>
      </dsp:txXfrm>
    </dsp:sp>
    <dsp:sp modelId="{BCC9CDDB-B75A-4308-A02D-D6CB0686ADE2}">
      <dsp:nvSpPr>
        <dsp:cNvPr id="0" name=""/>
        <dsp:cNvSpPr/>
      </dsp:nvSpPr>
      <dsp:spPr>
        <a:xfrm rot="10800000">
          <a:off x="3454400" y="2709333"/>
          <a:ext cx="2641600" cy="1354666"/>
        </a:xfrm>
        <a:prstGeom prst="nonIsoscelesTrapezoid">
          <a:avLst>
            <a:gd name="adj1" fmla="val 0"/>
            <a:gd name="adj2" fmla="val 51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-64072"/>
              <a:satOff val="17736"/>
              <a:lumOff val="214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000" kern="1200" dirty="0"/>
            <a:t>Individual Message Exchange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000" kern="1200" dirty="0"/>
            <a:t>Specific Data Content (Information/Data Model?)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000" kern="1200" dirty="0"/>
            <a:t>Required data processing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000" kern="1200" dirty="0"/>
            <a:t>Expected Response Event (if any)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000" kern="1200" dirty="0"/>
            <a:t>CCOM BODS are an implementation of Events</a:t>
          </a:r>
        </a:p>
      </dsp:txBody>
      <dsp:txXfrm rot="10800000">
        <a:off x="4145280" y="2709333"/>
        <a:ext cx="1950720" cy="1354666"/>
      </dsp:txXfrm>
    </dsp:sp>
    <dsp:sp modelId="{E60E0E2E-090F-47CE-B6AB-68A96557B423}">
      <dsp:nvSpPr>
        <dsp:cNvPr id="0" name=""/>
        <dsp:cNvSpPr/>
      </dsp:nvSpPr>
      <dsp:spPr>
        <a:xfrm>
          <a:off x="0" y="2709333"/>
          <a:ext cx="4145280" cy="1354666"/>
        </a:xfrm>
        <a:prstGeom prst="trapezoid">
          <a:avLst>
            <a:gd name="adj" fmla="val 51000"/>
          </a:avLst>
        </a:prstGeom>
        <a:solidFill>
          <a:schemeClr val="accent5">
            <a:shade val="50000"/>
            <a:hueOff val="-64072"/>
            <a:satOff val="17736"/>
            <a:lumOff val="2141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800" b="1" kern="1200" dirty="0"/>
            <a:t>Events</a:t>
          </a:r>
          <a:endParaRPr lang="en-AU" sz="6500" b="1" kern="1200" dirty="0"/>
        </a:p>
      </dsp:txBody>
      <dsp:txXfrm>
        <a:off x="725423" y="2709333"/>
        <a:ext cx="2694432" cy="1354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65" tIns="48683" rIns="97365" bIns="48683" numCol="1" anchor="t" anchorCtr="0" compatLnSpc="1">
            <a:prstTxWarp prst="textNoShape">
              <a:avLst/>
            </a:prstTxWarp>
          </a:bodyPr>
          <a:lstStyle>
            <a:lvl1pPr algn="l" defTabSz="973138" eaLnBrk="0" hangingPunct="0">
              <a:defRPr sz="13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65" tIns="48683" rIns="97365" bIns="48683" numCol="1" anchor="t" anchorCtr="0" compatLnSpc="1">
            <a:prstTxWarp prst="textNoShape">
              <a:avLst/>
            </a:prstTxWarp>
          </a:bodyPr>
          <a:lstStyle>
            <a:lvl1pPr algn="r" defTabSz="973138" eaLnBrk="0" hangingPunct="0">
              <a:defRPr sz="13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65" tIns="48683" rIns="97365" bIns="48683" numCol="1" anchor="b" anchorCtr="0" compatLnSpc="1">
            <a:prstTxWarp prst="textNoShape">
              <a:avLst/>
            </a:prstTxWarp>
          </a:bodyPr>
          <a:lstStyle>
            <a:lvl1pPr algn="l" defTabSz="973138" eaLnBrk="0" hangingPunct="0">
              <a:defRPr sz="13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65" tIns="48683" rIns="97365" bIns="48683" numCol="1" anchor="b" anchorCtr="0" compatLnSpc="1">
            <a:prstTxWarp prst="textNoShape">
              <a:avLst/>
            </a:prstTxWarp>
          </a:bodyPr>
          <a:lstStyle>
            <a:lvl1pPr algn="r" defTabSz="973138" eaLnBrk="0" hangingPunct="0">
              <a:defRPr sz="1300" b="0">
                <a:cs typeface="+mn-cs"/>
              </a:defRPr>
            </a:lvl1pPr>
          </a:lstStyle>
          <a:p>
            <a:pPr>
              <a:defRPr/>
            </a:pPr>
            <a:fld id="{7C6E192A-9DE3-46FF-9308-8E7090D78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825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65" tIns="48683" rIns="97365" bIns="48683" numCol="1" anchor="t" anchorCtr="0" compatLnSpc="1">
            <a:prstTxWarp prst="textNoShape">
              <a:avLst/>
            </a:prstTxWarp>
          </a:bodyPr>
          <a:lstStyle>
            <a:lvl1pPr algn="l" defTabSz="973138">
              <a:defRPr sz="13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65" tIns="48683" rIns="97365" bIns="48683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19138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65" tIns="48683" rIns="97365" bIns="486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65" tIns="48683" rIns="97365" bIns="48683" numCol="1" anchor="b" anchorCtr="0" compatLnSpc="1">
            <a:prstTxWarp prst="textNoShape">
              <a:avLst/>
            </a:prstTxWarp>
          </a:bodyPr>
          <a:lstStyle>
            <a:lvl1pPr algn="l" defTabSz="973138">
              <a:defRPr sz="13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65" tIns="48683" rIns="97365" bIns="48683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36E2F34E-2772-4617-8184-12ACBC886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64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07909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1581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23727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3163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039881" algn="l" defTabSz="8159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7857" algn="l" defTabSz="8159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5833" algn="l" defTabSz="8159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3809" algn="l" defTabSz="8159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731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0AA1C7-FBF1-4F7C-977C-A61BC037703C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731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5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09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7ohnyMy liukmhmmmm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E2F34E-2772-4617-8184-12ACBC886CF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913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E2F34E-2772-4617-8184-12ACBC886C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97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CB261-25C5-43F5-B224-A56DA858A621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9562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731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BB1E73-D02C-41B7-A22F-0B1E9EA2BCD4}" type="slidenum">
              <a:rPr kumimoji="0" lang="en-AU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731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AU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247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6B1FB-921B-4C14-8B17-375054B78F2D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796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54BE1-9821-4FF5-890E-C9453CE67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C0639D-9964-43E7-B57A-1A3F99D58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DC2E9E-2B1F-4E26-A3C6-8AB83F3509DC}"/>
              </a:ext>
            </a:extLst>
          </p:cNvPr>
          <p:cNvSpPr txBox="1"/>
          <p:nvPr userDrawn="1"/>
        </p:nvSpPr>
        <p:spPr>
          <a:xfrm>
            <a:off x="3810000" y="4933950"/>
            <a:ext cx="1752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+mn-lt"/>
              </a:rPr>
              <a:t>© MIMOSA 2018</a:t>
            </a:r>
          </a:p>
        </p:txBody>
      </p:sp>
    </p:spTree>
    <p:extLst>
      <p:ext uri="{BB962C8B-B14F-4D97-AF65-F5344CB8AC3E}">
        <p14:creationId xmlns:p14="http://schemas.microsoft.com/office/powerpoint/2010/main" val="291537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F7F73-1CC8-4A5D-B7B4-DAF264BC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54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0D56E0-BCA4-48BE-B7A3-F41919C5F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956930"/>
            <a:ext cx="7886700" cy="367579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D8B77-F267-4E38-9E44-4D9739B83E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F05830A-820B-49EB-BFF1-BA10C688493B}" type="datetimeFigureOut">
              <a:rPr lang="en-AU" smtClean="0"/>
              <a:t>16/10/2018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BB16F-A2C3-4C99-ACAD-6AA805BA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65E18-1094-49CA-8C61-931616538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2709F3B-979D-4AC5-81C6-C239DD355A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750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096220-D826-4794-A236-6210CB81B1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B7C90-1AA2-4242-A5F0-5399C0FAC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1B170-CAA4-4B36-B1B6-C281D35A52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F05830A-820B-49EB-BFF1-BA10C688493B}" type="datetimeFigureOut">
              <a:rPr lang="en-AU" smtClean="0"/>
              <a:t>16/10/2018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DC2E7-3047-4695-B927-C8DD6C60F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29B6D-513A-4830-9D9C-F0F9F88EC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2709F3B-979D-4AC5-81C6-C239DD355A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2442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17" descr="MIMOSA_TMonWhite">
            <a:extLst>
              <a:ext uri="{FF2B5EF4-FFF2-40B4-BE49-F238E27FC236}">
                <a16:creationId xmlns:a16="http://schemas.microsoft.com/office/drawing/2014/main" id="{47038948-191C-472F-85F7-80FCBD9378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69656"/>
            <a:ext cx="74652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816343-675B-4345-A66E-E34943288A2C}"/>
              </a:ext>
            </a:extLst>
          </p:cNvPr>
          <p:cNvSpPr txBox="1"/>
          <p:nvPr userDrawn="1"/>
        </p:nvSpPr>
        <p:spPr>
          <a:xfrm>
            <a:off x="3810000" y="4933950"/>
            <a:ext cx="1752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+mn-lt"/>
              </a:rPr>
              <a:t>© MIMOSA 2018</a:t>
            </a:r>
          </a:p>
        </p:txBody>
      </p:sp>
    </p:spTree>
    <p:extLst>
      <p:ext uri="{BB962C8B-B14F-4D97-AF65-F5344CB8AC3E}">
        <p14:creationId xmlns:p14="http://schemas.microsoft.com/office/powerpoint/2010/main" val="2820670778"/>
      </p:ext>
    </p:extLst>
  </p:cSld>
  <p:clrMapOvr>
    <a:masterClrMapping/>
  </p:clrMapOvr>
  <p:transition spd="med" advTm="5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8317390"/>
      </p:ext>
    </p:extLst>
  </p:cSld>
  <p:clrMapOvr>
    <a:masterClrMapping/>
  </p:clrMapOvr>
  <p:transition spd="med" advTm="5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57201"/>
            <a:ext cx="7772400" cy="1021556"/>
          </a:xfrm>
        </p:spPr>
        <p:txBody>
          <a:bodyPr anchor="t"/>
          <a:lstStyle>
            <a:lvl1pPr algn="ctr">
              <a:defRPr sz="2800" b="1" cap="none" baseline="0"/>
            </a:lvl1pPr>
          </a:lstStyle>
          <a:p>
            <a:br>
              <a:rPr lang="en-US" dirty="0"/>
            </a:br>
            <a:r>
              <a:rPr lang="en-US" dirty="0"/>
              <a:t>Click To Add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85901"/>
            <a:ext cx="7772400" cy="1125140"/>
          </a:xfrm>
        </p:spPr>
        <p:txBody>
          <a:bodyPr anchor="ctr" anchorCtr="0"/>
          <a:lstStyle>
            <a:lvl1pPr marL="0" indent="0" algn="ctr">
              <a:buNone/>
              <a:defRPr sz="2400" baseline="0"/>
            </a:lvl1pPr>
            <a:lvl2pPr marL="407976" indent="0">
              <a:buNone/>
              <a:defRPr sz="1600"/>
            </a:lvl2pPr>
            <a:lvl3pPr marL="815952" indent="0">
              <a:buNone/>
              <a:defRPr sz="1400"/>
            </a:lvl3pPr>
            <a:lvl4pPr marL="1223928" indent="0">
              <a:buNone/>
              <a:defRPr sz="1200"/>
            </a:lvl4pPr>
            <a:lvl5pPr marL="1631904" indent="0">
              <a:buNone/>
              <a:defRPr sz="1200"/>
            </a:lvl5pPr>
            <a:lvl6pPr marL="2039881" indent="0">
              <a:buNone/>
              <a:defRPr sz="1200"/>
            </a:lvl6pPr>
            <a:lvl7pPr marL="2447857" indent="0">
              <a:buNone/>
              <a:defRPr sz="1200"/>
            </a:lvl7pPr>
            <a:lvl8pPr marL="2855833" indent="0">
              <a:buNone/>
              <a:defRPr sz="1200"/>
            </a:lvl8pPr>
            <a:lvl9pPr marL="3263809" indent="0">
              <a:buNone/>
              <a:defRPr sz="12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0"/>
          </p:nvPr>
        </p:nvSpPr>
        <p:spPr>
          <a:xfrm>
            <a:off x="685800" y="2800351"/>
            <a:ext cx="7772400" cy="112514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1595" tIns="40798" rIns="81595" bIns="40798" numCol="1" anchor="ctr" anchorCtr="0" compatLnSpc="1">
            <a:prstTxWarp prst="textNoShape">
              <a:avLst/>
            </a:prstTxWarp>
          </a:bodyPr>
          <a:lstStyle>
            <a:lvl1pPr marL="0" indent="0" algn="ctr">
              <a:buNone/>
              <a:defRPr lang="en-US" sz="24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7976" indent="0">
              <a:buNone/>
              <a:defRPr sz="1600"/>
            </a:lvl2pPr>
            <a:lvl3pPr marL="815952" indent="0">
              <a:buNone/>
              <a:defRPr sz="1400"/>
            </a:lvl3pPr>
            <a:lvl4pPr marL="1223928" indent="0">
              <a:buNone/>
              <a:defRPr sz="1200"/>
            </a:lvl4pPr>
            <a:lvl5pPr marL="1631904" indent="0">
              <a:buNone/>
              <a:defRPr sz="1200"/>
            </a:lvl5pPr>
            <a:lvl6pPr marL="2039881" indent="0">
              <a:buNone/>
              <a:defRPr sz="1200"/>
            </a:lvl6pPr>
            <a:lvl7pPr marL="2447857" indent="0">
              <a:buNone/>
              <a:defRPr sz="1200"/>
            </a:lvl7pPr>
            <a:lvl8pPr marL="2855833" indent="0">
              <a:buNone/>
              <a:defRPr sz="1200"/>
            </a:lvl8pPr>
            <a:lvl9pPr marL="3263809" indent="0">
              <a:buNone/>
              <a:defRPr sz="1200"/>
            </a:lvl9pPr>
          </a:lstStyle>
          <a:p>
            <a:pPr marL="0" lv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600F5"/>
              </a:buClr>
              <a:buFont typeface="Wingdings" pitchFamily="2" charset="2"/>
              <a:buNone/>
            </a:pPr>
            <a:endParaRPr lang="en-US" dirty="0"/>
          </a:p>
          <a:p>
            <a:pPr marL="0" lv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600F5"/>
              </a:buCl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52960"/>
      </p:ext>
    </p:extLst>
  </p:cSld>
  <p:clrMapOvr>
    <a:masterClrMapping/>
  </p:clrMapOvr>
  <p:transition spd="med" advTm="5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936" y="528881"/>
            <a:ext cx="8229864" cy="370933"/>
          </a:xfrm>
          <a:solidFill>
            <a:schemeClr val="accent3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371600"/>
            <a:ext cx="7315200" cy="514350"/>
          </a:xfrm>
        </p:spPr>
        <p:txBody>
          <a:bodyPr/>
          <a:lstStyle>
            <a:lvl1pPr algn="ctr">
              <a:buFontTx/>
              <a:buNone/>
              <a:defRPr sz="2400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Subtitle 1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257550"/>
            <a:ext cx="7315200" cy="514350"/>
          </a:xfrm>
        </p:spPr>
        <p:txBody>
          <a:bodyPr/>
          <a:lstStyle>
            <a:lvl1pPr algn="ctr">
              <a:buFontTx/>
              <a:buNone/>
              <a:defRPr sz="2000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Subtitle 2</a:t>
            </a:r>
          </a:p>
        </p:txBody>
      </p:sp>
    </p:spTree>
    <p:extLst>
      <p:ext uri="{BB962C8B-B14F-4D97-AF65-F5344CB8AC3E}">
        <p14:creationId xmlns:p14="http://schemas.microsoft.com/office/powerpoint/2010/main" val="2230260212"/>
      </p:ext>
    </p:extLst>
  </p:cSld>
  <p:clrMapOvr>
    <a:masterClrMapping/>
  </p:clrMapOvr>
  <p:transition spd="med" advTm="5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902" y="666750"/>
            <a:ext cx="3944939" cy="315396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4239" y="666750"/>
            <a:ext cx="3946525" cy="315396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5279913"/>
      </p:ext>
    </p:extLst>
  </p:cSld>
  <p:clrMapOvr>
    <a:masterClrMapping/>
  </p:clrMapOvr>
  <p:transition spd="med" advTm="5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44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7976" indent="0">
              <a:buNone/>
              <a:defRPr sz="1800" b="1"/>
            </a:lvl2pPr>
            <a:lvl3pPr marL="815952" indent="0">
              <a:buNone/>
              <a:defRPr sz="1600" b="1"/>
            </a:lvl3pPr>
            <a:lvl4pPr marL="1223928" indent="0">
              <a:buNone/>
              <a:defRPr sz="1400" b="1"/>
            </a:lvl4pPr>
            <a:lvl5pPr marL="1631904" indent="0">
              <a:buNone/>
              <a:defRPr sz="1400" b="1"/>
            </a:lvl5pPr>
            <a:lvl6pPr marL="2039881" indent="0">
              <a:buNone/>
              <a:defRPr sz="1400" b="1"/>
            </a:lvl6pPr>
            <a:lvl7pPr marL="2447857" indent="0">
              <a:buNone/>
              <a:defRPr sz="1400" b="1"/>
            </a:lvl7pPr>
            <a:lvl8pPr marL="2855833" indent="0">
              <a:buNone/>
              <a:defRPr sz="1400" b="1"/>
            </a:lvl8pPr>
            <a:lvl9pPr marL="3263809" indent="0">
              <a:buNone/>
              <a:defRPr sz="14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44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7976" indent="0">
              <a:buNone/>
              <a:defRPr sz="1800" b="1"/>
            </a:lvl2pPr>
            <a:lvl3pPr marL="815952" indent="0">
              <a:buNone/>
              <a:defRPr sz="1600" b="1"/>
            </a:lvl3pPr>
            <a:lvl4pPr marL="1223928" indent="0">
              <a:buNone/>
              <a:defRPr sz="1400" b="1"/>
            </a:lvl4pPr>
            <a:lvl5pPr marL="1631904" indent="0">
              <a:buNone/>
              <a:defRPr sz="1400" b="1"/>
            </a:lvl5pPr>
            <a:lvl6pPr marL="2039881" indent="0">
              <a:buNone/>
              <a:defRPr sz="1400" b="1"/>
            </a:lvl6pPr>
            <a:lvl7pPr marL="2447857" indent="0">
              <a:buNone/>
              <a:defRPr sz="1400" b="1"/>
            </a:lvl7pPr>
            <a:lvl8pPr marL="2855833" indent="0">
              <a:buNone/>
              <a:defRPr sz="1400" b="1"/>
            </a:lvl8pPr>
            <a:lvl9pPr marL="3263809" indent="0">
              <a:buNone/>
              <a:defRPr sz="14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9090908"/>
      </p:ext>
    </p:extLst>
  </p:cSld>
  <p:clrMapOvr>
    <a:masterClrMapping/>
  </p:clrMapOvr>
  <p:transition spd="med" advTm="500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17" descr="MIMOSA_TMonWhite">
            <a:extLst>
              <a:ext uri="{FF2B5EF4-FFF2-40B4-BE49-F238E27FC236}">
                <a16:creationId xmlns:a16="http://schemas.microsoft.com/office/drawing/2014/main" id="{7806FFE7-71F6-47DF-8B26-DD8DD46FD1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69656"/>
            <a:ext cx="74652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C976AC3-FB6B-4D0D-B267-DC9718DFF99A}"/>
              </a:ext>
            </a:extLst>
          </p:cNvPr>
          <p:cNvSpPr txBox="1"/>
          <p:nvPr userDrawn="1"/>
        </p:nvSpPr>
        <p:spPr>
          <a:xfrm>
            <a:off x="3810000" y="4933950"/>
            <a:ext cx="1752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+mn-lt"/>
              </a:rPr>
              <a:t>© MIMOSA 2018</a:t>
            </a:r>
          </a:p>
        </p:txBody>
      </p:sp>
    </p:spTree>
    <p:extLst>
      <p:ext uri="{BB962C8B-B14F-4D97-AF65-F5344CB8AC3E}">
        <p14:creationId xmlns:p14="http://schemas.microsoft.com/office/powerpoint/2010/main" val="1856797042"/>
      </p:ext>
    </p:extLst>
  </p:cSld>
  <p:clrMapOvr>
    <a:masterClrMapping/>
  </p:clrMapOvr>
  <p:transition spd="med" advTm="5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84C71F-AF54-4312-9DF8-E8F090596420}"/>
              </a:ext>
            </a:extLst>
          </p:cNvPr>
          <p:cNvSpPr txBox="1"/>
          <p:nvPr userDrawn="1"/>
        </p:nvSpPr>
        <p:spPr>
          <a:xfrm>
            <a:off x="3810000" y="4933950"/>
            <a:ext cx="1752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+mn-lt"/>
              </a:rPr>
              <a:t>© MIMOSA 2018</a:t>
            </a:r>
          </a:p>
        </p:txBody>
      </p:sp>
    </p:spTree>
    <p:extLst>
      <p:ext uri="{BB962C8B-B14F-4D97-AF65-F5344CB8AC3E}">
        <p14:creationId xmlns:p14="http://schemas.microsoft.com/office/powerpoint/2010/main" val="1182128910"/>
      </p:ext>
    </p:extLst>
  </p:cSld>
  <p:clrMapOvr>
    <a:masterClrMapping/>
  </p:clrMapOvr>
  <p:transition spd="med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9769C-D89D-429B-81DB-0DD4095BB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54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FC90B-BF8E-43FD-A4CF-090945C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48956"/>
            <a:ext cx="7886700" cy="36837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A24EA2-803C-473F-BE7B-E8C263CD49C3}"/>
              </a:ext>
            </a:extLst>
          </p:cNvPr>
          <p:cNvSpPr txBox="1"/>
          <p:nvPr userDrawn="1"/>
        </p:nvSpPr>
        <p:spPr>
          <a:xfrm>
            <a:off x="3810000" y="4933950"/>
            <a:ext cx="1752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+mn-lt"/>
              </a:rPr>
              <a:t>© MIMOSA 2018</a:t>
            </a:r>
          </a:p>
        </p:txBody>
      </p:sp>
    </p:spTree>
    <p:extLst>
      <p:ext uri="{BB962C8B-B14F-4D97-AF65-F5344CB8AC3E}">
        <p14:creationId xmlns:p14="http://schemas.microsoft.com/office/powerpoint/2010/main" val="1427799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69" y="204799"/>
            <a:ext cx="5111751" cy="438983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407976" indent="0">
              <a:buNone/>
              <a:defRPr sz="1100"/>
            </a:lvl2pPr>
            <a:lvl3pPr marL="815952" indent="0">
              <a:buNone/>
              <a:defRPr sz="900"/>
            </a:lvl3pPr>
            <a:lvl4pPr marL="1223928" indent="0">
              <a:buNone/>
              <a:defRPr sz="800"/>
            </a:lvl4pPr>
            <a:lvl5pPr marL="1631904" indent="0">
              <a:buNone/>
              <a:defRPr sz="800"/>
            </a:lvl5pPr>
            <a:lvl6pPr marL="2039881" indent="0">
              <a:buNone/>
              <a:defRPr sz="800"/>
            </a:lvl6pPr>
            <a:lvl7pPr marL="2447857" indent="0">
              <a:buNone/>
              <a:defRPr sz="800"/>
            </a:lvl7pPr>
            <a:lvl8pPr marL="2855833" indent="0">
              <a:buNone/>
              <a:defRPr sz="800"/>
            </a:lvl8pPr>
            <a:lvl9pPr marL="3263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1155861"/>
      </p:ext>
    </p:extLst>
  </p:cSld>
  <p:clrMapOvr>
    <a:masterClrMapping/>
  </p:clrMapOvr>
  <p:transition spd="med" advTm="500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7976" indent="0">
              <a:buNone/>
              <a:defRPr sz="2500"/>
            </a:lvl2pPr>
            <a:lvl3pPr marL="815952" indent="0">
              <a:buNone/>
              <a:defRPr sz="2100"/>
            </a:lvl3pPr>
            <a:lvl4pPr marL="1223928" indent="0">
              <a:buNone/>
              <a:defRPr sz="1800"/>
            </a:lvl4pPr>
            <a:lvl5pPr marL="1631904" indent="0">
              <a:buNone/>
              <a:defRPr sz="1800"/>
            </a:lvl5pPr>
            <a:lvl6pPr marL="2039881" indent="0">
              <a:buNone/>
              <a:defRPr sz="1800"/>
            </a:lvl6pPr>
            <a:lvl7pPr marL="2447857" indent="0">
              <a:buNone/>
              <a:defRPr sz="1800"/>
            </a:lvl7pPr>
            <a:lvl8pPr marL="2855833" indent="0">
              <a:buNone/>
              <a:defRPr sz="1800"/>
            </a:lvl8pPr>
            <a:lvl9pPr marL="3263809" indent="0">
              <a:buNone/>
              <a:defRPr sz="18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6"/>
          </a:xfrm>
        </p:spPr>
        <p:txBody>
          <a:bodyPr/>
          <a:lstStyle>
            <a:lvl1pPr marL="0" indent="0">
              <a:buNone/>
              <a:defRPr sz="1200"/>
            </a:lvl1pPr>
            <a:lvl2pPr marL="407976" indent="0">
              <a:buNone/>
              <a:defRPr sz="1100"/>
            </a:lvl2pPr>
            <a:lvl3pPr marL="815952" indent="0">
              <a:buNone/>
              <a:defRPr sz="900"/>
            </a:lvl3pPr>
            <a:lvl4pPr marL="1223928" indent="0">
              <a:buNone/>
              <a:defRPr sz="800"/>
            </a:lvl4pPr>
            <a:lvl5pPr marL="1631904" indent="0">
              <a:buNone/>
              <a:defRPr sz="800"/>
            </a:lvl5pPr>
            <a:lvl6pPr marL="2039881" indent="0">
              <a:buNone/>
              <a:defRPr sz="800"/>
            </a:lvl6pPr>
            <a:lvl7pPr marL="2447857" indent="0">
              <a:buNone/>
              <a:defRPr sz="800"/>
            </a:lvl7pPr>
            <a:lvl8pPr marL="2855833" indent="0">
              <a:buNone/>
              <a:defRPr sz="800"/>
            </a:lvl8pPr>
            <a:lvl9pPr marL="3263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0869592"/>
      </p:ext>
    </p:extLst>
  </p:cSld>
  <p:clrMapOvr>
    <a:masterClrMapping/>
  </p:clrMapOvr>
  <p:transition spd="med" advTm="500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4522862"/>
      </p:ext>
    </p:extLst>
  </p:cSld>
  <p:clrMapOvr>
    <a:masterClrMapping/>
  </p:clrMapOvr>
  <p:transition spd="med" advTm="500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1009" y="96443"/>
            <a:ext cx="2009775" cy="3724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6900" y="96443"/>
            <a:ext cx="5881688" cy="3724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3412233"/>
      </p:ext>
    </p:extLst>
  </p:cSld>
  <p:clrMapOvr>
    <a:masterClrMapping/>
  </p:clrMapOvr>
  <p:transition spd="med" advTm="500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6"/>
          <p:cNvSpPr>
            <a:spLocks noGrp="1"/>
          </p:cNvSpPr>
          <p:nvPr>
            <p:ph type="body" sz="quarter" idx="12"/>
          </p:nvPr>
        </p:nvSpPr>
        <p:spPr bwMode="gray">
          <a:xfrm>
            <a:off x="323850" y="4839891"/>
            <a:ext cx="8496300" cy="108347"/>
          </a:xfrm>
        </p:spPr>
        <p:txBody>
          <a:bodyPr tIns="0" bIns="36000" anchor="b" anchorCtr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6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225"/>
              </a:spcBef>
              <a:spcAft>
                <a:spcPts val="0"/>
              </a:spcAft>
              <a:buFont typeface="Arial" pitchFamily="34" charset="0"/>
              <a:buNone/>
              <a:defRPr sz="675">
                <a:solidFill>
                  <a:schemeClr val="bg2"/>
                </a:solidFill>
              </a:defRPr>
            </a:lvl2pPr>
            <a:lvl3pPr marL="0" indent="0">
              <a:spcBef>
                <a:spcPts val="225"/>
              </a:spcBef>
              <a:spcAft>
                <a:spcPts val="0"/>
              </a:spcAft>
              <a:buFont typeface="Arial" pitchFamily="34" charset="0"/>
              <a:buNone/>
              <a:defRPr sz="675">
                <a:solidFill>
                  <a:schemeClr val="bg2"/>
                </a:solidFill>
              </a:defRPr>
            </a:lvl3pPr>
            <a:lvl4pPr marL="0" indent="0">
              <a:spcBef>
                <a:spcPts val="225"/>
              </a:spcBef>
              <a:spcAft>
                <a:spcPts val="0"/>
              </a:spcAft>
              <a:buNone/>
              <a:defRPr sz="675">
                <a:solidFill>
                  <a:schemeClr val="bg2"/>
                </a:solidFill>
              </a:defRPr>
            </a:lvl4pPr>
            <a:lvl5pPr marL="0" indent="0">
              <a:spcBef>
                <a:spcPts val="225"/>
              </a:spcBef>
              <a:spcAft>
                <a:spcPts val="0"/>
              </a:spcAft>
              <a:buNone/>
              <a:defRPr sz="675" b="0">
                <a:solidFill>
                  <a:schemeClr val="bg2"/>
                </a:solidFill>
              </a:defRPr>
            </a:lvl5pPr>
            <a:lvl6pPr marL="0" indent="0">
              <a:spcBef>
                <a:spcPts val="225"/>
              </a:spcBef>
              <a:buFont typeface="Arial" pitchFamily="34" charset="0"/>
              <a:buNone/>
              <a:defRPr sz="675">
                <a:solidFill>
                  <a:schemeClr val="bg2"/>
                </a:solidFill>
              </a:defRPr>
            </a:lvl6pPr>
            <a:lvl7pPr marL="0" indent="0">
              <a:spcBef>
                <a:spcPts val="225"/>
              </a:spcBef>
              <a:buFont typeface="Arial" pitchFamily="34" charset="0"/>
              <a:buNone/>
              <a:defRPr sz="675">
                <a:solidFill>
                  <a:schemeClr val="bg2"/>
                </a:solidFill>
              </a:defRPr>
            </a:lvl7pPr>
            <a:lvl8pPr marL="0" indent="0">
              <a:spcBef>
                <a:spcPts val="225"/>
              </a:spcBef>
              <a:buFont typeface="Arial" pitchFamily="34" charset="0"/>
              <a:buNone/>
              <a:defRPr sz="675">
                <a:solidFill>
                  <a:schemeClr val="bg2"/>
                </a:solidFill>
              </a:defRPr>
            </a:lvl8pPr>
            <a:lvl9pPr marL="0" indent="0">
              <a:spcBef>
                <a:spcPts val="225"/>
              </a:spcBef>
              <a:buFont typeface="Arial" pitchFamily="34" charset="0"/>
              <a:buNone/>
              <a:defRPr sz="675">
                <a:solidFill>
                  <a:schemeClr val="bg2"/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>
          <a:effectLst/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9563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icture, KPI, Tab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de-DE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 bwMode="gray">
          <a:xfrm>
            <a:off x="324000" y="1268016"/>
            <a:ext cx="2880000" cy="3293269"/>
          </a:xfrm>
          <a:solidFill>
            <a:schemeClr val="bg1">
              <a:lumMod val="95000"/>
            </a:schemeClr>
          </a:solidFill>
        </p:spPr>
        <p:txBody>
          <a:bodyPr tIns="1543147"/>
          <a:lstStyle>
            <a:lvl1pPr algn="ctr">
              <a:defRPr b="0"/>
            </a:lvl1pPr>
          </a:lstStyle>
          <a:p>
            <a:pPr lvl="0"/>
            <a:r>
              <a:rPr lang="en-US" noProof="0" dirty="0"/>
              <a:t>Click icon to add picture</a:t>
            </a:r>
            <a:endParaRPr lang="de-D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528000" y="3861000"/>
            <a:ext cx="1404000" cy="688626"/>
          </a:xfrm>
        </p:spPr>
        <p:txBody>
          <a:bodyPr/>
          <a:lstStyle>
            <a:lvl1pPr>
              <a:defRPr lang="en-US" sz="4799" kern="0" dirty="0">
                <a:solidFill>
                  <a:schemeClr val="accent1"/>
                </a:solidFill>
                <a:latin typeface="Arial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00" y="3861000"/>
            <a:ext cx="3888150" cy="688626"/>
          </a:xfrm>
        </p:spPr>
        <p:txBody>
          <a:bodyPr tIns="171461"/>
          <a:lstStyle>
            <a:lvl1pPr>
              <a:defRPr sz="1050" b="0"/>
            </a:lvl1pPr>
            <a:lvl2pPr>
              <a:spcBef>
                <a:spcPts val="357"/>
              </a:spcBef>
              <a:defRPr sz="9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40657856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0C82F-649F-4159-A763-2C9D60618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1CE84-EDF0-438D-8FC7-4980D34DC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B0033E-19B2-4CBA-A029-153B944A2FE0}"/>
              </a:ext>
            </a:extLst>
          </p:cNvPr>
          <p:cNvSpPr txBox="1"/>
          <p:nvPr userDrawn="1"/>
        </p:nvSpPr>
        <p:spPr>
          <a:xfrm>
            <a:off x="3810000" y="4933950"/>
            <a:ext cx="1752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+mn-lt"/>
              </a:rPr>
              <a:t>© MIMOSA 2018</a:t>
            </a:r>
          </a:p>
        </p:txBody>
      </p:sp>
    </p:spTree>
    <p:extLst>
      <p:ext uri="{BB962C8B-B14F-4D97-AF65-F5344CB8AC3E}">
        <p14:creationId xmlns:p14="http://schemas.microsoft.com/office/powerpoint/2010/main" val="16118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B4CAD-2CAD-4BD5-8B29-819A1CEE7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54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E8D7E-145C-41D5-B3CD-2E52C646C5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48385"/>
            <a:ext cx="3886200" cy="3684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E1696-A641-4D74-BBA9-C67957D1B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948385"/>
            <a:ext cx="3886200" cy="3684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25811D-0031-402A-A188-CEB6CDF7EA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F05830A-820B-49EB-BFF1-BA10C688493B}" type="datetimeFigureOut">
              <a:rPr lang="en-AU" smtClean="0"/>
              <a:t>16/10/2018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51117-983A-4456-9E9F-C1BDD639C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F93E7-7E10-45EC-8BB6-1401CD127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2709F3B-979D-4AC5-81C6-C239DD355A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104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9C48B-7849-4352-A632-69FF24E65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54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6A712-E70F-4E28-A377-F5D1086C0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938859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A16B1-FC0C-4599-902A-E74887FCD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556794"/>
            <a:ext cx="3868340" cy="30854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4AB635-7DFF-4652-B68D-E54EB56D9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938859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98DC5-2487-40D3-B400-A991045A8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556794"/>
            <a:ext cx="3887391" cy="308545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B3A10B-8CC9-4440-8AC5-7499252160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F05830A-820B-49EB-BFF1-BA10C688493B}" type="datetimeFigureOut">
              <a:rPr lang="en-AU" smtClean="0"/>
              <a:t>16/10/2018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430364-BC31-4353-A174-685D7AC3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B9661C-5D4B-4688-B63F-1E92607B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2709F3B-979D-4AC5-81C6-C239DD355A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872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F2CDD-A2A6-48DB-9E66-5564A89AA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54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F99C66-A911-4959-9F81-472C82BFA385}"/>
              </a:ext>
            </a:extLst>
          </p:cNvPr>
          <p:cNvSpPr txBox="1"/>
          <p:nvPr userDrawn="1"/>
        </p:nvSpPr>
        <p:spPr>
          <a:xfrm>
            <a:off x="3810000" y="4933950"/>
            <a:ext cx="1752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+mn-lt"/>
              </a:rPr>
              <a:t>© MIMOSA 2018</a:t>
            </a:r>
          </a:p>
        </p:txBody>
      </p:sp>
    </p:spTree>
    <p:extLst>
      <p:ext uri="{BB962C8B-B14F-4D97-AF65-F5344CB8AC3E}">
        <p14:creationId xmlns:p14="http://schemas.microsoft.com/office/powerpoint/2010/main" val="229002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25CBC-37E1-494D-81B1-FBA21F0DBE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F05830A-820B-49EB-BFF1-BA10C688493B}" type="datetimeFigureOut">
              <a:rPr lang="en-AU" smtClean="0"/>
              <a:t>16/10/2018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FFDF32-6816-4CB9-A3E7-033ABA013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F9818-BA89-4A99-AE87-08E8CECAE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2709F3B-979D-4AC5-81C6-C239DD355A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910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84B79-E35B-45F5-8445-23324E33F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A7D76-4C4E-4E51-8EB0-BE5BC1B4B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3BE8C-495D-4A13-A50B-1DD45A89C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5470E-8921-45C1-B898-03FF814D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F05830A-820B-49EB-BFF1-BA10C688493B}" type="datetimeFigureOut">
              <a:rPr lang="en-AU" smtClean="0"/>
              <a:t>16/10/2018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7D1B8E-3A99-467C-A2DC-052AD71FF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1B792-C795-4097-8F50-6C46105C0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2709F3B-979D-4AC5-81C6-C239DD355A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239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D70EC-7566-46D1-A6CC-5AA8CA383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5228A7-7069-4D9B-82B2-D9A128C42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4241B3-9D65-463B-891D-E2AAF72B8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BD899-1590-42E7-B218-41D47D49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F05830A-820B-49EB-BFF1-BA10C688493B}" type="datetimeFigureOut">
              <a:rPr lang="en-AU" smtClean="0"/>
              <a:t>16/10/2018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FE0314-3623-4D97-8237-973480D2B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FFDEB-6768-4E48-9448-CC8C17B3A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2709F3B-979D-4AC5-81C6-C239DD355A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460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06D358-0A5A-4106-BE9F-65F46DF96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42106-10C4-4C0C-85A4-54D04914B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948956"/>
            <a:ext cx="7886700" cy="3683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FCEB5-4944-4C63-B672-99D59A437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pic>
        <p:nvPicPr>
          <p:cNvPr id="7" name="Picture 17" descr="MIMOSA_TMonWhite">
            <a:extLst>
              <a:ext uri="{FF2B5EF4-FFF2-40B4-BE49-F238E27FC236}">
                <a16:creationId xmlns:a16="http://schemas.microsoft.com/office/drawing/2014/main" id="{C3214897-D08D-40CF-8D6F-BF422AAB38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69656"/>
            <a:ext cx="74652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9599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32657" y="4781550"/>
            <a:ext cx="9144000" cy="36195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389" y="38174"/>
            <a:ext cx="7772136" cy="3999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1595" tIns="40798" rIns="81595" bIns="4079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7077" y="666751"/>
            <a:ext cx="8043774" cy="3154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595" tIns="40798" rIns="81595" bIns="407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Main bullet</a:t>
            </a:r>
          </a:p>
          <a:p>
            <a:pPr lvl="1"/>
            <a:r>
              <a:rPr lang="en-GB" dirty="0"/>
              <a:t>Sub bullet</a:t>
            </a:r>
          </a:p>
          <a:p>
            <a:pPr lvl="2"/>
            <a:r>
              <a:rPr lang="en-GB" dirty="0"/>
              <a:t>Sub bullet</a:t>
            </a:r>
          </a:p>
          <a:p>
            <a:pPr lvl="3"/>
            <a:r>
              <a:rPr lang="en-GB" dirty="0"/>
              <a:t>Sub bullet</a:t>
            </a:r>
          </a:p>
          <a:p>
            <a:pPr lvl="4"/>
            <a:r>
              <a:rPr lang="en-GB" dirty="0"/>
              <a:t>Sub bullet</a:t>
            </a:r>
          </a:p>
        </p:txBody>
      </p:sp>
      <p:pic>
        <p:nvPicPr>
          <p:cNvPr id="1029" name="Picture 17" descr="MIMOSA_TMonWhite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4777740"/>
            <a:ext cx="1097281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 bwMode="auto">
          <a:xfrm>
            <a:off x="990600" y="4841748"/>
            <a:ext cx="109728" cy="301752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7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</p:sldLayoutIdLst>
  <p:transition spd="med" advTm="5000"/>
  <p:txStyles>
    <p:titleStyle>
      <a:lvl1pPr algn="ctr" rtl="0" eaLnBrk="0" fontAlgn="base" hangingPunct="0">
        <a:lnSpc>
          <a:spcPct val="100000"/>
        </a:lnSpc>
        <a:spcBef>
          <a:spcPct val="75000"/>
        </a:spcBef>
        <a:spcAft>
          <a:spcPct val="75000"/>
        </a:spcAft>
        <a:defRPr lang="en-GB" sz="2800" b="1" dirty="0">
          <a:solidFill>
            <a:srgbClr val="00800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5000"/>
        </a:lnSpc>
        <a:spcBef>
          <a:spcPct val="75000"/>
        </a:spcBef>
        <a:spcAft>
          <a:spcPct val="75000"/>
        </a:spcAft>
        <a:defRPr sz="2500" b="1">
          <a:solidFill>
            <a:srgbClr val="009900"/>
          </a:solidFill>
          <a:latin typeface="Arial" charset="0"/>
        </a:defRPr>
      </a:lvl2pPr>
      <a:lvl3pPr algn="ctr" rtl="0" eaLnBrk="0" fontAlgn="base" hangingPunct="0">
        <a:lnSpc>
          <a:spcPct val="75000"/>
        </a:lnSpc>
        <a:spcBef>
          <a:spcPct val="75000"/>
        </a:spcBef>
        <a:spcAft>
          <a:spcPct val="75000"/>
        </a:spcAft>
        <a:defRPr sz="2500" b="1">
          <a:solidFill>
            <a:srgbClr val="009900"/>
          </a:solidFill>
          <a:latin typeface="Arial" charset="0"/>
        </a:defRPr>
      </a:lvl3pPr>
      <a:lvl4pPr algn="ctr" rtl="0" eaLnBrk="0" fontAlgn="base" hangingPunct="0">
        <a:lnSpc>
          <a:spcPct val="75000"/>
        </a:lnSpc>
        <a:spcBef>
          <a:spcPct val="75000"/>
        </a:spcBef>
        <a:spcAft>
          <a:spcPct val="75000"/>
        </a:spcAft>
        <a:defRPr sz="2500" b="1">
          <a:solidFill>
            <a:srgbClr val="009900"/>
          </a:solidFill>
          <a:latin typeface="Arial" charset="0"/>
        </a:defRPr>
      </a:lvl4pPr>
      <a:lvl5pPr algn="ctr" rtl="0" eaLnBrk="0" fontAlgn="base" hangingPunct="0">
        <a:lnSpc>
          <a:spcPct val="75000"/>
        </a:lnSpc>
        <a:spcBef>
          <a:spcPct val="75000"/>
        </a:spcBef>
        <a:spcAft>
          <a:spcPct val="75000"/>
        </a:spcAft>
        <a:defRPr sz="2500" b="1">
          <a:solidFill>
            <a:srgbClr val="009900"/>
          </a:solidFill>
          <a:latin typeface="Arial" charset="0"/>
        </a:defRPr>
      </a:lvl5pPr>
      <a:lvl6pPr marL="407976" algn="ctr" rtl="0" fontAlgn="base">
        <a:lnSpc>
          <a:spcPct val="75000"/>
        </a:lnSpc>
        <a:spcBef>
          <a:spcPct val="75000"/>
        </a:spcBef>
        <a:spcAft>
          <a:spcPct val="75000"/>
        </a:spcAft>
        <a:defRPr sz="2500" b="1">
          <a:solidFill>
            <a:srgbClr val="009900"/>
          </a:solidFill>
          <a:latin typeface="Arial" charset="0"/>
        </a:defRPr>
      </a:lvl6pPr>
      <a:lvl7pPr marL="815952" algn="ctr" rtl="0" fontAlgn="base">
        <a:lnSpc>
          <a:spcPct val="75000"/>
        </a:lnSpc>
        <a:spcBef>
          <a:spcPct val="75000"/>
        </a:spcBef>
        <a:spcAft>
          <a:spcPct val="75000"/>
        </a:spcAft>
        <a:defRPr sz="2500" b="1">
          <a:solidFill>
            <a:srgbClr val="009900"/>
          </a:solidFill>
          <a:latin typeface="Arial" charset="0"/>
        </a:defRPr>
      </a:lvl7pPr>
      <a:lvl8pPr marL="1223928" algn="ctr" rtl="0" fontAlgn="base">
        <a:lnSpc>
          <a:spcPct val="75000"/>
        </a:lnSpc>
        <a:spcBef>
          <a:spcPct val="75000"/>
        </a:spcBef>
        <a:spcAft>
          <a:spcPct val="75000"/>
        </a:spcAft>
        <a:defRPr sz="2500" b="1">
          <a:solidFill>
            <a:srgbClr val="009900"/>
          </a:solidFill>
          <a:latin typeface="Arial" charset="0"/>
        </a:defRPr>
      </a:lvl8pPr>
      <a:lvl9pPr marL="1631904" algn="ctr" rtl="0" fontAlgn="base">
        <a:lnSpc>
          <a:spcPct val="75000"/>
        </a:lnSpc>
        <a:spcBef>
          <a:spcPct val="75000"/>
        </a:spcBef>
        <a:spcAft>
          <a:spcPct val="75000"/>
        </a:spcAft>
        <a:defRPr sz="2500" b="1">
          <a:solidFill>
            <a:srgbClr val="009900"/>
          </a:solidFill>
          <a:latin typeface="Arial" charset="0"/>
        </a:defRPr>
      </a:lvl9pPr>
    </p:titleStyle>
    <p:bodyStyle>
      <a:lvl1pPr marL="252102" indent="-252102" algn="l" rtl="0" eaLnBrk="0" fontAlgn="base" hangingPunct="0">
        <a:spcBef>
          <a:spcPct val="20000"/>
        </a:spcBef>
        <a:spcAft>
          <a:spcPct val="0"/>
        </a:spcAft>
        <a:buClr>
          <a:srgbClr val="4600F5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607524" indent="-253342" algn="l" rtl="0" eaLnBrk="0" fontAlgn="base" hangingPunct="0">
        <a:spcBef>
          <a:spcPct val="20000"/>
        </a:spcBef>
        <a:spcAft>
          <a:spcPct val="0"/>
        </a:spcAft>
        <a:buClr>
          <a:srgbClr val="4600F5"/>
        </a:buClr>
        <a:buFont typeface="Wingdings" pitchFamily="2" charset="2"/>
        <a:buChar char="ü"/>
        <a:defRPr sz="2100">
          <a:solidFill>
            <a:schemeClr val="tx1"/>
          </a:solidFill>
          <a:latin typeface="+mn-lt"/>
        </a:defRPr>
      </a:lvl2pPr>
      <a:lvl3pPr marL="919139" indent="-209534" algn="l" rtl="0" eaLnBrk="0" fontAlgn="base" hangingPunct="0">
        <a:spcBef>
          <a:spcPct val="20000"/>
        </a:spcBef>
        <a:spcAft>
          <a:spcPct val="0"/>
        </a:spcAft>
        <a:buClr>
          <a:srgbClr val="4600F5"/>
        </a:buClr>
        <a:buChar char="•"/>
        <a:defRPr sz="1800">
          <a:solidFill>
            <a:schemeClr val="tx1"/>
          </a:solidFill>
          <a:latin typeface="+mn-lt"/>
        </a:defRPr>
      </a:lvl3pPr>
      <a:lvl4pPr marL="1276215" indent="-209534" algn="l" rtl="0" eaLnBrk="0" fontAlgn="base" hangingPunct="0">
        <a:spcBef>
          <a:spcPct val="20000"/>
        </a:spcBef>
        <a:spcAft>
          <a:spcPct val="0"/>
        </a:spcAft>
        <a:buClr>
          <a:srgbClr val="4600F5"/>
        </a:buClr>
        <a:buChar char="–"/>
        <a:defRPr sz="1800">
          <a:solidFill>
            <a:schemeClr val="tx1"/>
          </a:solidFill>
          <a:latin typeface="+mn-lt"/>
        </a:defRPr>
      </a:lvl4pPr>
      <a:lvl5pPr marL="1835798" indent="-203748" algn="l" rtl="0" eaLnBrk="0" fontAlgn="base" hangingPunct="0">
        <a:spcBef>
          <a:spcPct val="20000"/>
        </a:spcBef>
        <a:spcAft>
          <a:spcPct val="0"/>
        </a:spcAft>
        <a:buClr>
          <a:srgbClr val="4600F5"/>
        </a:buClr>
        <a:buChar char="»"/>
        <a:defRPr sz="1800">
          <a:solidFill>
            <a:schemeClr val="tx1"/>
          </a:solidFill>
          <a:latin typeface="+mn-lt"/>
        </a:defRPr>
      </a:lvl5pPr>
      <a:lvl6pPr marL="2243869" indent="-203988" algn="l" rtl="0" fontAlgn="base">
        <a:spcBef>
          <a:spcPct val="20000"/>
        </a:spcBef>
        <a:spcAft>
          <a:spcPct val="0"/>
        </a:spcAft>
        <a:buClr>
          <a:srgbClr val="4600F5"/>
        </a:buClr>
        <a:buChar char="»"/>
        <a:defRPr sz="1800">
          <a:solidFill>
            <a:schemeClr val="tx1"/>
          </a:solidFill>
          <a:latin typeface="+mn-lt"/>
        </a:defRPr>
      </a:lvl6pPr>
      <a:lvl7pPr marL="2651845" indent="-203988" algn="l" rtl="0" fontAlgn="base">
        <a:spcBef>
          <a:spcPct val="20000"/>
        </a:spcBef>
        <a:spcAft>
          <a:spcPct val="0"/>
        </a:spcAft>
        <a:buClr>
          <a:srgbClr val="4600F5"/>
        </a:buClr>
        <a:buChar char="»"/>
        <a:defRPr sz="1800">
          <a:solidFill>
            <a:schemeClr val="tx1"/>
          </a:solidFill>
          <a:latin typeface="+mn-lt"/>
        </a:defRPr>
      </a:lvl7pPr>
      <a:lvl8pPr marL="3059821" indent="-203988" algn="l" rtl="0" fontAlgn="base">
        <a:spcBef>
          <a:spcPct val="20000"/>
        </a:spcBef>
        <a:spcAft>
          <a:spcPct val="0"/>
        </a:spcAft>
        <a:buClr>
          <a:srgbClr val="4600F5"/>
        </a:buClr>
        <a:buChar char="»"/>
        <a:defRPr sz="1800">
          <a:solidFill>
            <a:schemeClr val="tx1"/>
          </a:solidFill>
          <a:latin typeface="+mn-lt"/>
        </a:defRPr>
      </a:lvl8pPr>
      <a:lvl9pPr marL="3467797" indent="-203988" algn="l" rtl="0" fontAlgn="base">
        <a:spcBef>
          <a:spcPct val="20000"/>
        </a:spcBef>
        <a:spcAft>
          <a:spcPct val="0"/>
        </a:spcAft>
        <a:buClr>
          <a:srgbClr val="4600F5"/>
        </a:buClr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59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976" algn="l" defTabSz="8159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952" algn="l" defTabSz="8159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928" algn="l" defTabSz="8159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904" algn="l" defTabSz="8159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881" algn="l" defTabSz="8159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857" algn="l" defTabSz="8159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833" algn="l" defTabSz="8159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809" algn="l" defTabSz="8159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4.pn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2.xml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5CBA0-B3ED-40DD-9152-7B34A66002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8000"/>
                </a:solidFill>
              </a:rPr>
              <a:t>OIIE/OGI Pilot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b="1" dirty="0">
                <a:solidFill>
                  <a:srgbClr val="008000"/>
                </a:solidFill>
              </a:rPr>
              <a:t>Phase 3 Pilot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85DD1E-02FB-46BC-AC7A-6F1941638B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24, 2018</a:t>
            </a:r>
          </a:p>
        </p:txBody>
      </p:sp>
    </p:spTree>
    <p:extLst>
      <p:ext uri="{BB962C8B-B14F-4D97-AF65-F5344CB8AC3E}">
        <p14:creationId xmlns:p14="http://schemas.microsoft.com/office/powerpoint/2010/main" val="129103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Users\Avin\Desktop\p&amp;id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711" y="734889"/>
            <a:ext cx="2408739" cy="195116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Users\Avin\Desktop\p&amp;id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734889"/>
            <a:ext cx="2408739" cy="195116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:\Users\Avin\Desktop\p&amp;id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580" y="2857500"/>
            <a:ext cx="2408739" cy="195116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E:\Users\Avin\Desktop\p&amp;id4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858391"/>
            <a:ext cx="2408739" cy="195116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43000" y="0"/>
            <a:ext cx="6858000" cy="62865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8000"/>
                </a:solidFill>
                <a:latin typeface="+mn-lt"/>
              </a:rPr>
              <a:t>Debutanizer Tower P&amp;IDs – Worley Parsons</a:t>
            </a:r>
          </a:p>
        </p:txBody>
      </p:sp>
    </p:spTree>
    <p:extLst>
      <p:ext uri="{BB962C8B-B14F-4D97-AF65-F5344CB8AC3E}">
        <p14:creationId xmlns:p14="http://schemas.microsoft.com/office/powerpoint/2010/main" val="43534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>
      <p:transition advTm="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E006C-40C6-4151-842E-40BAFA228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3350"/>
            <a:ext cx="7886700" cy="540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8000"/>
                </a:solidFill>
                <a:latin typeface="+mn-lt"/>
              </a:rPr>
              <a:t>Business Driven ISDD Build and Use Plan for 2018/2019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C120607-148A-4FAC-9A08-BB7D0E5FAF2C}"/>
              </a:ext>
            </a:extLst>
          </p:cNvPr>
          <p:cNvSpPr/>
          <p:nvPr/>
        </p:nvSpPr>
        <p:spPr>
          <a:xfrm>
            <a:off x="2438400" y="973666"/>
            <a:ext cx="1623702" cy="320437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</a:rPr>
              <a:t>75 ISA Rev 1 Sheets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Pilot Sub-Phase 1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white"/>
                </a:solidFill>
                <a:latin typeface="Calibri" panose="020F0502020204030204"/>
              </a:rPr>
              <a:t>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13A19E-01CE-47C6-B653-50F9A82D6F62}"/>
              </a:ext>
            </a:extLst>
          </p:cNvPr>
          <p:cNvSpPr/>
          <p:nvPr/>
        </p:nvSpPr>
        <p:spPr>
          <a:xfrm>
            <a:off x="5943600" y="971550"/>
            <a:ext cx="2500382" cy="36739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C4C64B-E37C-4C49-B65A-B9A5C8D4FE31}"/>
              </a:ext>
            </a:extLst>
          </p:cNvPr>
          <p:cNvSpPr txBox="1"/>
          <p:nvPr/>
        </p:nvSpPr>
        <p:spPr>
          <a:xfrm>
            <a:off x="76200" y="1183822"/>
            <a:ext cx="236764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u="sng" dirty="0">
                <a:solidFill>
                  <a:prstClr val="black"/>
                </a:solidFill>
                <a:latin typeface="Calibri" panose="020F0502020204030204"/>
                <a:cs typeface="+mn-cs"/>
              </a:rPr>
              <a:t>Numbers of Properties on ISDs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All properties needed for digitalization</a:t>
            </a:r>
          </a:p>
          <a:p>
            <a:pPr marL="214313" indent="-214313" defTabSz="6858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5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ISA- 150-350</a:t>
            </a:r>
          </a:p>
          <a:p>
            <a:pPr marL="214313" indent="-214313" defTabSz="6858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5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API- 100-900*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368C9C-FD79-43B2-A076-04D962805CFD}"/>
              </a:ext>
            </a:extLst>
          </p:cNvPr>
          <p:cNvSpPr txBox="1"/>
          <p:nvPr/>
        </p:nvSpPr>
        <p:spPr>
          <a:xfrm>
            <a:off x="102055" y="2764347"/>
            <a:ext cx="2260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u="sng" dirty="0">
                <a:solidFill>
                  <a:prstClr val="black"/>
                </a:solidFill>
                <a:latin typeface="Calibri" panose="020F0502020204030204"/>
                <a:cs typeface="+mn-cs"/>
              </a:rPr>
              <a:t>CFIHOS 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Limited number of properties (30-50) based on current industry use practices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034981-D352-4691-B842-A069869AD00D}"/>
              </a:ext>
            </a:extLst>
          </p:cNvPr>
          <p:cNvSpPr txBox="1"/>
          <p:nvPr/>
        </p:nvSpPr>
        <p:spPr>
          <a:xfrm>
            <a:off x="5943600" y="1052468"/>
            <a:ext cx="267075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+ISDDs based on CFIHOS Classes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A05999-0E5D-4AC5-B230-47BDBD6DB56F}"/>
              </a:ext>
            </a:extLst>
          </p:cNvPr>
          <p:cNvSpPr/>
          <p:nvPr/>
        </p:nvSpPr>
        <p:spPr>
          <a:xfrm>
            <a:off x="5486400" y="977427"/>
            <a:ext cx="423993" cy="319758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15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Other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I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S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D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D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S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white"/>
                </a:solidFill>
                <a:latin typeface="Calibri" panose="020F0502020204030204"/>
              </a:rPr>
              <a:t>D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85E33D9-3B17-442C-BFD2-47BAF2840D13}"/>
              </a:ext>
            </a:extLst>
          </p:cNvPr>
          <p:cNvSpPr/>
          <p:nvPr/>
        </p:nvSpPr>
        <p:spPr>
          <a:xfrm>
            <a:off x="4074522" y="971550"/>
            <a:ext cx="274320" cy="320437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5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Other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I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S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D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D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S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white"/>
                </a:solidFill>
                <a:latin typeface="Calibri" panose="020F0502020204030204"/>
              </a:rPr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822A2C-17D0-47C9-920B-1454F97074B6}"/>
              </a:ext>
            </a:extLst>
          </p:cNvPr>
          <p:cNvSpPr txBox="1"/>
          <p:nvPr/>
        </p:nvSpPr>
        <p:spPr>
          <a:xfrm>
            <a:off x="5257800" y="4294569"/>
            <a:ext cx="3810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defTabSz="6858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5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Will work with members and industry to prioritize Sets B and D and work around strategy for all remaining classes.</a:t>
            </a: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6214A1B3-FB9B-4F0B-B713-9B3B12558BA0}"/>
              </a:ext>
            </a:extLst>
          </p:cNvPr>
          <p:cNvSpPr/>
          <p:nvPr/>
        </p:nvSpPr>
        <p:spPr>
          <a:xfrm rot="5400000">
            <a:off x="6219447" y="1044652"/>
            <a:ext cx="1937051" cy="248874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BD1F7D-360F-4BFF-8B77-E2BD83703B1C}"/>
              </a:ext>
            </a:extLst>
          </p:cNvPr>
          <p:cNvSpPr txBox="1"/>
          <p:nvPr/>
        </p:nvSpPr>
        <p:spPr>
          <a:xfrm>
            <a:off x="6037519" y="1581150"/>
            <a:ext cx="1853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Business-Driven Work Arounds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8B2CBB-EA2A-4914-A165-E94174DB76F2}"/>
              </a:ext>
            </a:extLst>
          </p:cNvPr>
          <p:cNvSpPr txBox="1"/>
          <p:nvPr/>
        </p:nvSpPr>
        <p:spPr>
          <a:xfrm>
            <a:off x="76200" y="4328324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ISA Rev 1 Sheets can now be converted to ISDDs through mostly automatic processing.  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140331-B750-4894-82CF-6D1E602DAC6B}"/>
              </a:ext>
            </a:extLst>
          </p:cNvPr>
          <p:cNvSpPr/>
          <p:nvPr/>
        </p:nvSpPr>
        <p:spPr>
          <a:xfrm>
            <a:off x="4343400" y="971550"/>
            <a:ext cx="1155601" cy="320437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</a:rPr>
              <a:t>25 ISA Rev 1 Sheets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b="0" dirty="0">
                <a:solidFill>
                  <a:prstClr val="white"/>
                </a:solidFill>
                <a:latin typeface="Calibri" panose="020F0502020204030204"/>
              </a:rPr>
              <a:t>Pilot Sub-Phase 2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white"/>
                </a:solidFill>
                <a:latin typeface="Calibri" panose="020F0502020204030204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96064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A4C7C-3BC9-44E2-AAE2-776597F94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150"/>
            <a:ext cx="7886700" cy="540000"/>
          </a:xfrm>
        </p:spPr>
        <p:txBody>
          <a:bodyPr/>
          <a:lstStyle/>
          <a:p>
            <a:r>
              <a:rPr lang="en-AU" dirty="0">
                <a:latin typeface="+mn-lt"/>
              </a:rPr>
              <a:t>Current ISDD Build Process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53" y="778669"/>
            <a:ext cx="8751094" cy="35861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0285691-14EA-4EB4-A154-1EE8D3CF01B1}"/>
              </a:ext>
            </a:extLst>
          </p:cNvPr>
          <p:cNvSpPr txBox="1"/>
          <p:nvPr/>
        </p:nvSpPr>
        <p:spPr>
          <a:xfrm>
            <a:off x="0" y="2622887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Applies to ISDs from all sources (ISA, API, IEC, etc.)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Degree of automation differs based on the complexity/consistency of the datasheet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Manual QA review identifies issues with extracted properties and issues/ambiguities in source datasheets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XML–primary format for ISDDs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JSON–for IoT, light-weight data exchange (instance data sets &amp; events)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Excel Spreadsheet–for Human Readability</a:t>
            </a:r>
          </a:p>
        </p:txBody>
      </p:sp>
    </p:spTree>
    <p:extLst>
      <p:ext uri="{BB962C8B-B14F-4D97-AF65-F5344CB8AC3E}">
        <p14:creationId xmlns:p14="http://schemas.microsoft.com/office/powerpoint/2010/main" val="2190998367"/>
      </p:ext>
    </p:extLst>
  </p:cSld>
  <p:clrMapOvr>
    <a:masterClrMapping/>
  </p:clrMapOvr>
  <p:transition spd="med" advTm="5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5208A-9595-4C6A-89EC-DF17CC370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8000"/>
                </a:solidFill>
                <a:latin typeface="+mn-lt"/>
              </a:rPr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3145638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595EB4F-D803-414A-9687-A85147E87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550"/>
            <a:ext cx="8058150" cy="540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8000"/>
                </a:solidFill>
                <a:latin typeface="+mn-lt"/>
              </a:rPr>
              <a:t>Critical Infrastructure Sectors – From PDP 21-2013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C9EC13-E8A5-4501-B3C7-2ED14B309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90550"/>
            <a:ext cx="8362950" cy="4343400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C00000"/>
                </a:solidFill>
              </a:rPr>
              <a:t>Chemical Sector-Specific Agency: Department of Homeland Security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C00000"/>
                </a:solidFill>
              </a:rPr>
              <a:t>Commercial Facilities Sector-Specific Agency: Department of Homeland Security</a:t>
            </a:r>
          </a:p>
          <a:p>
            <a:pPr fontAlgn="base"/>
            <a:r>
              <a:rPr lang="en-US" sz="1200" dirty="0"/>
              <a:t>Communications Sector-Specific Agency: Department of Homeland Security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C00000"/>
                </a:solidFill>
              </a:rPr>
              <a:t>Critical Manufacturing Sector-Specific Agency: Department of Homeland Security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C00000"/>
                </a:solidFill>
              </a:rPr>
              <a:t>Dams Sector-Specific Agency: Department of Homeland Security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C00000"/>
                </a:solidFill>
              </a:rPr>
              <a:t>Defense Industrial Base Sector-Specific Agency: Department of Defense</a:t>
            </a:r>
          </a:p>
          <a:p>
            <a:pPr fontAlgn="base"/>
            <a:r>
              <a:rPr lang="en-US" sz="1200" dirty="0"/>
              <a:t>Emergency Services Sector-Specific Agency: Department of Homeland Security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C00000"/>
                </a:solidFill>
              </a:rPr>
              <a:t>Energy Sector-Specific Agency: Department of Energy</a:t>
            </a:r>
          </a:p>
          <a:p>
            <a:pPr fontAlgn="base"/>
            <a:r>
              <a:rPr lang="en-US" sz="1200" dirty="0"/>
              <a:t>Financial Services Sector-Specific Agency: Department of the Treasury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C00000"/>
                </a:solidFill>
              </a:rPr>
              <a:t>Food and Agriculture Co-Sector-Specific Agencies: U.S. Department of Agriculture and Department of Health and Human Services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C00000"/>
                </a:solidFill>
              </a:rPr>
              <a:t>Government Facilities Co-Sector-Specific Agencies: Department of Homeland Security and General Services Administration</a:t>
            </a:r>
          </a:p>
          <a:p>
            <a:pPr fontAlgn="base"/>
            <a:r>
              <a:rPr lang="en-US" sz="1200" dirty="0"/>
              <a:t>Healthcare and Public Health Sector-Specific Agency: Department of Health and Human Services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C00000"/>
                </a:solidFill>
              </a:rPr>
              <a:t>Information Technology Sector-Specific Agency: Department of Homeland Security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C00000"/>
                </a:solidFill>
              </a:rPr>
              <a:t>Nuclear Reactors, Materials, and Waste Sector-Specific Agency: Department of Homeland Security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C00000"/>
                </a:solidFill>
              </a:rPr>
              <a:t>Transportation Systems Co-Sector-Specific Agencies: Department of Homeland Security and Department of Transportation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C00000"/>
                </a:solidFill>
              </a:rPr>
              <a:t>Water and Wastewater Systems Sector-Specific Agency: Environmental Protection Agency</a:t>
            </a:r>
          </a:p>
        </p:txBody>
      </p:sp>
    </p:spTree>
    <p:extLst>
      <p:ext uri="{BB962C8B-B14F-4D97-AF65-F5344CB8AC3E}">
        <p14:creationId xmlns:p14="http://schemas.microsoft.com/office/powerpoint/2010/main" val="2561928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0550"/>
            <a:ext cx="7886700" cy="540000"/>
          </a:xfrm>
          <a:effectLst/>
        </p:spPr>
        <p:txBody>
          <a:bodyPr/>
          <a:lstStyle/>
          <a:p>
            <a:pPr algn="ctr"/>
            <a:r>
              <a:rPr lang="en-AU" sz="2800" b="1" dirty="0">
                <a:solidFill>
                  <a:srgbClr val="008000"/>
                </a:solidFill>
                <a:latin typeface="+mn-lt"/>
              </a:rPr>
              <a:t>Industry Standard Data Sheets (ISDs)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6910"/>
            <a:ext cx="9144000" cy="1477640"/>
          </a:xfrm>
        </p:spPr>
        <p:txBody>
          <a:bodyPr/>
          <a:lstStyle/>
          <a:p>
            <a:r>
              <a:rPr lang="en-AU" sz="2200" dirty="0"/>
              <a:t>Currently have identified 263 source ISDs in common use</a:t>
            </a:r>
          </a:p>
          <a:p>
            <a:r>
              <a:rPr lang="en-AU" sz="2200" dirty="0"/>
              <a:t>Most commonly identified ISD publishers are listed below</a:t>
            </a:r>
          </a:p>
          <a:p>
            <a:pPr>
              <a:buFont typeface="Wingdings" pitchFamily="2" charset="2"/>
              <a:buChar char="Ø"/>
            </a:pPr>
            <a:r>
              <a:rPr lang="en-AU" sz="2200" dirty="0"/>
              <a:t>Current recognized metrics and processes will change as industry digitalizes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413592"/>
              </p:ext>
            </p:extLst>
          </p:nvPr>
        </p:nvGraphicFramePr>
        <p:xfrm>
          <a:off x="273695" y="2038350"/>
          <a:ext cx="5265585" cy="2497782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34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1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826">
                <a:tc>
                  <a:txBody>
                    <a:bodyPr/>
                    <a:lstStyle/>
                    <a:p>
                      <a:pPr algn="r"/>
                      <a:r>
                        <a:rPr lang="en-AU" sz="1800" b="1" dirty="0"/>
                        <a:t>API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15 (+20 ISO equivalents)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26">
                <a:tc>
                  <a:txBody>
                    <a:bodyPr/>
                    <a:lstStyle/>
                    <a:p>
                      <a:pPr algn="r"/>
                      <a:r>
                        <a:rPr lang="en-AU" sz="1800" b="1" dirty="0"/>
                        <a:t>ASME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2 (+1 ISO equivalent)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826">
                <a:tc>
                  <a:txBody>
                    <a:bodyPr/>
                    <a:lstStyle/>
                    <a:p>
                      <a:pPr algn="r"/>
                      <a:r>
                        <a:rPr lang="en-AU" sz="1800" b="1" dirty="0"/>
                        <a:t>IEC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10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826">
                <a:tc>
                  <a:txBody>
                    <a:bodyPr/>
                    <a:lstStyle/>
                    <a:p>
                      <a:pPr algn="r"/>
                      <a:r>
                        <a:rPr lang="en-AU" sz="1800" b="1" dirty="0"/>
                        <a:t>ISA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166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826">
                <a:tc>
                  <a:txBody>
                    <a:bodyPr/>
                    <a:lstStyle/>
                    <a:p>
                      <a:pPr algn="r"/>
                      <a:r>
                        <a:rPr lang="en-AU" sz="1800" b="1" dirty="0"/>
                        <a:t>ISO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28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826">
                <a:tc>
                  <a:txBody>
                    <a:bodyPr/>
                    <a:lstStyle/>
                    <a:p>
                      <a:pPr algn="r"/>
                      <a:r>
                        <a:rPr lang="en-AU" sz="1800" b="1" dirty="0"/>
                        <a:t>NORSOK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31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826">
                <a:tc>
                  <a:txBody>
                    <a:bodyPr/>
                    <a:lstStyle/>
                    <a:p>
                      <a:pPr algn="r"/>
                      <a:r>
                        <a:rPr lang="en-AU" sz="1800" b="1" dirty="0"/>
                        <a:t>P I P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11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60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78A13-B8B9-482D-BD7E-EFC3792E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Dow List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8DE2328-51EB-4A97-924F-EEFA351E0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635389"/>
              </p:ext>
            </p:extLst>
          </p:nvPr>
        </p:nvGraphicFramePr>
        <p:xfrm>
          <a:off x="1752600" y="895350"/>
          <a:ext cx="5638800" cy="3790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8800">
                  <a:extLst>
                    <a:ext uri="{9D8B030D-6E8A-4147-A177-3AD203B41FA5}">
                      <a16:colId xmlns:a16="http://schemas.microsoft.com/office/drawing/2014/main" val="1504074315"/>
                    </a:ext>
                  </a:extLst>
                </a:gridCol>
              </a:tblGrid>
              <a:tr h="3159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DATASHEET TYPE (All Versions)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66182912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Dow Pressure Safety Valve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44328047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Dow Pressure Vessel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56020825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Dow Centrifugal Pump Non-API  (aka ANSI)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97062175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Dow Shell And Tube Heat Exchanger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00477286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Dow Filter Cartridge Or Basket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45663454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Dow Piping - Hose and Coupling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67191626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Dow Air Driven Diaphragm Pump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50718028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Dow Centrifugal Pump Sealless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76288868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Dow Storage Tank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73827814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Dow Pressure Vacuum Relief Vent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86729355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Dow Steam Trap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04803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288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C68DE-72FB-43AF-8F49-47242171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33350"/>
            <a:ext cx="8839200" cy="5400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rgbClr val="008000"/>
                </a:solidFill>
                <a:latin typeface="+mn-lt"/>
              </a:rPr>
              <a:t>Contextualization for Open Industrial Interoperability Ecosystem </a:t>
            </a:r>
            <a:br>
              <a:rPr lang="en-US" sz="2400" b="1" dirty="0">
                <a:solidFill>
                  <a:srgbClr val="008000"/>
                </a:solidFill>
                <a:latin typeface="+mn-lt"/>
              </a:rPr>
            </a:br>
            <a:r>
              <a:rPr lang="en-US" sz="2400" b="1" dirty="0">
                <a:solidFill>
                  <a:srgbClr val="008000"/>
                </a:solidFill>
                <a:latin typeface="+mn-lt"/>
              </a:rPr>
              <a:t>using MIMOSA CCOM 4.x, ISA, </a:t>
            </a:r>
            <a:r>
              <a:rPr lang="en-US" sz="2400" b="1" dirty="0" err="1">
                <a:solidFill>
                  <a:srgbClr val="008000"/>
                </a:solidFill>
                <a:latin typeface="+mn-lt"/>
              </a:rPr>
              <a:t>OAGi</a:t>
            </a:r>
            <a:r>
              <a:rPr lang="en-US" sz="2400" b="1" dirty="0">
                <a:solidFill>
                  <a:srgbClr val="008000"/>
                </a:solidFill>
                <a:latin typeface="+mn-lt"/>
              </a:rPr>
              <a:t>, ISO and IEC Standards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BBFCD-7E99-44E4-9CA5-4BCC71C93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838228"/>
            <a:ext cx="8229600" cy="4095722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u="sng" dirty="0"/>
              <a:t>Process Engineering-</a:t>
            </a:r>
            <a:r>
              <a:rPr lang="en-US" sz="1800" dirty="0"/>
              <a:t>(CCOM </a:t>
            </a:r>
            <a:r>
              <a:rPr lang="en-US" sz="1800" b="1" dirty="0"/>
              <a:t>Segment Networks</a:t>
            </a:r>
            <a:r>
              <a:rPr lang="en-US" sz="1800" dirty="0"/>
              <a:t>)- PFDs</a:t>
            </a:r>
          </a:p>
          <a:p>
            <a:pPr lvl="1"/>
            <a:r>
              <a:rPr lang="en-US" sz="1400" dirty="0"/>
              <a:t>Work Processes followed for CAPEX and OPEX (Intra and Inter-Enterprise)</a:t>
            </a:r>
          </a:p>
          <a:p>
            <a:pPr lvl="1"/>
            <a:r>
              <a:rPr lang="en-US" sz="1400" dirty="0"/>
              <a:t>Production Process to be supported by Plant/Platform/Facility</a:t>
            </a:r>
          </a:p>
          <a:p>
            <a:r>
              <a:rPr lang="en-US" sz="1800" b="1" u="sng" dirty="0"/>
              <a:t>Functional/Systems Engineering-</a:t>
            </a:r>
            <a:r>
              <a:rPr lang="en-US" sz="1800" dirty="0"/>
              <a:t>(CCOM </a:t>
            </a:r>
            <a:r>
              <a:rPr lang="en-US" sz="1800" b="1" dirty="0"/>
              <a:t>Segment Networks</a:t>
            </a:r>
            <a:r>
              <a:rPr lang="en-US" sz="1800" dirty="0"/>
              <a:t>)- P&amp;IDs , other schema</a:t>
            </a:r>
          </a:p>
          <a:p>
            <a:pPr lvl="1"/>
            <a:r>
              <a:rPr lang="en-US" sz="1400" dirty="0"/>
              <a:t>System of Systems</a:t>
            </a:r>
          </a:p>
          <a:p>
            <a:pPr lvl="1"/>
            <a:r>
              <a:rPr lang="en-US" sz="1400" dirty="0"/>
              <a:t>Systems (Functional Packages)</a:t>
            </a:r>
          </a:p>
          <a:p>
            <a:pPr lvl="1"/>
            <a:r>
              <a:rPr lang="en-US" sz="1400" dirty="0"/>
              <a:t>Functional Locations (P&amp;ID Tag)</a:t>
            </a:r>
          </a:p>
          <a:p>
            <a:pPr lvl="1"/>
            <a:r>
              <a:rPr lang="en-US" sz="1400" dirty="0"/>
              <a:t>Components </a:t>
            </a:r>
          </a:p>
          <a:p>
            <a:pPr lvl="1"/>
            <a:r>
              <a:rPr lang="en-US" sz="1400" dirty="0"/>
              <a:t>Sensors</a:t>
            </a:r>
          </a:p>
          <a:p>
            <a:r>
              <a:rPr lang="en-US" sz="1800" b="1" u="sng" dirty="0"/>
              <a:t>Models</a:t>
            </a:r>
            <a:r>
              <a:rPr lang="en-US" sz="1800" b="1" dirty="0"/>
              <a:t> - </a:t>
            </a:r>
            <a:r>
              <a:rPr lang="en-US" sz="1800" b="1" u="sng" dirty="0"/>
              <a:t>(</a:t>
            </a:r>
            <a:r>
              <a:rPr lang="en-US" sz="1800" dirty="0"/>
              <a:t>CCOM </a:t>
            </a:r>
            <a:r>
              <a:rPr lang="en-US" sz="1800" b="1" dirty="0"/>
              <a:t>Model) </a:t>
            </a:r>
            <a:r>
              <a:rPr lang="en-US" sz="1800" dirty="0"/>
              <a:t>– Used for MFG Model and Package Model</a:t>
            </a:r>
          </a:p>
          <a:p>
            <a:r>
              <a:rPr lang="en-US" sz="1800" b="1" u="sng" dirty="0"/>
              <a:t>Serialized Equipment &amp; Devices-</a:t>
            </a:r>
            <a:r>
              <a:rPr lang="en-US" sz="1800" dirty="0"/>
              <a:t>(CCOM </a:t>
            </a:r>
            <a:r>
              <a:rPr lang="en-US" sz="1800" b="1" dirty="0"/>
              <a:t>Assets</a:t>
            </a:r>
            <a:r>
              <a:rPr lang="en-US" sz="1800" dirty="0"/>
              <a:t> installed in CCOM Functional Locations)</a:t>
            </a:r>
          </a:p>
          <a:p>
            <a:r>
              <a:rPr lang="en-US" sz="1800" b="1" u="sng" dirty="0"/>
              <a:t>Multiple Breakdown Structures as Needed-</a:t>
            </a:r>
            <a:r>
              <a:rPr lang="en-US" sz="1800" dirty="0"/>
              <a:t> Taxonomic views of same CCOM objects</a:t>
            </a:r>
          </a:p>
          <a:p>
            <a:pPr lvl="1"/>
            <a:r>
              <a:rPr lang="en-US" sz="1400" dirty="0"/>
              <a:t>Enterprise Breakdown – Enterprise/Area/Unit  (ISA 95/88)</a:t>
            </a:r>
          </a:p>
          <a:p>
            <a:pPr lvl="1"/>
            <a:r>
              <a:rPr lang="en-US" sz="1400" dirty="0"/>
              <a:t>Maintenance Breakdown Structure -  (</a:t>
            </a:r>
            <a:r>
              <a:rPr lang="en-US" sz="1400" dirty="0" err="1"/>
              <a:t>eg</a:t>
            </a:r>
            <a:r>
              <a:rPr lang="en-US" sz="1400" dirty="0"/>
              <a:t> ISO 14224)</a:t>
            </a:r>
          </a:p>
          <a:p>
            <a:r>
              <a:rPr lang="en-US" sz="1800" b="1" i="1" dirty="0"/>
              <a:t>ISDDs</a:t>
            </a:r>
            <a:r>
              <a:rPr lang="en-US" sz="1800" dirty="0"/>
              <a:t> - Property Sets for ALL Functional Locations, Equipment and Devices</a:t>
            </a:r>
          </a:p>
          <a:p>
            <a:r>
              <a:rPr lang="en-US" sz="1800" b="1" u="sng" dirty="0"/>
              <a:t>IIOT-</a:t>
            </a:r>
            <a:r>
              <a:rPr lang="en-US" sz="1800" dirty="0"/>
              <a:t> Data captured by Sensors is Contextualized by ALL of Above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89286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44C6A-ACFA-47B5-A02C-17114D80C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OIIE Coordination Points with CII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2DF05-EFC5-46E0-AFD9-8506375B6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14350"/>
            <a:ext cx="9220200" cy="3154040"/>
          </a:xfrm>
        </p:spPr>
        <p:txBody>
          <a:bodyPr/>
          <a:lstStyle/>
          <a:p>
            <a:r>
              <a:rPr lang="en-US" sz="1800" dirty="0"/>
              <a:t>What is the Open Industrial Interoperability Ecosystem (OIIE)? </a:t>
            </a:r>
          </a:p>
          <a:p>
            <a:pPr lvl="1"/>
            <a:r>
              <a:rPr lang="en-US" sz="1400" dirty="0"/>
              <a:t>A supplier-neutral industrial digital ecosystem specification for process industries  and their suppliers</a:t>
            </a:r>
          </a:p>
          <a:p>
            <a:r>
              <a:rPr lang="en-US" sz="1800" dirty="0"/>
              <a:t>Primary OIIE Objectives (Industry Digitalization and Interoperability)</a:t>
            </a:r>
          </a:p>
          <a:p>
            <a:pPr lvl="1"/>
            <a:r>
              <a:rPr lang="en-US" sz="1400" dirty="0"/>
              <a:t>Provide a pragmatic, provable basis for </a:t>
            </a:r>
            <a:r>
              <a:rPr lang="en-US" sz="1400" b="1" dirty="0"/>
              <a:t>process industry digital transformation by 2020</a:t>
            </a:r>
          </a:p>
          <a:p>
            <a:pPr lvl="1"/>
            <a:r>
              <a:rPr lang="en-US" sz="1400" dirty="0"/>
              <a:t>Connects O/</a:t>
            </a:r>
            <a:r>
              <a:rPr lang="en-US" sz="1400" dirty="0" err="1"/>
              <a:t>Os</a:t>
            </a:r>
            <a:r>
              <a:rPr lang="en-US" sz="1400" dirty="0"/>
              <a:t>, EPCs and OEMs as well as other industry suppliers</a:t>
            </a:r>
            <a:endParaRPr lang="en-US" sz="1400" b="1" dirty="0"/>
          </a:p>
          <a:p>
            <a:r>
              <a:rPr lang="en-US" sz="1800" dirty="0"/>
              <a:t>OIIE Methods</a:t>
            </a:r>
          </a:p>
          <a:p>
            <a:pPr lvl="1"/>
            <a:r>
              <a:rPr lang="en-US" sz="1400" b="1" dirty="0"/>
              <a:t>Industry Use Case Driven- </a:t>
            </a:r>
            <a:r>
              <a:rPr lang="en-US" sz="1400" dirty="0"/>
              <a:t>Reflecting prioritized functional and non-functional requirements</a:t>
            </a:r>
          </a:p>
          <a:p>
            <a:pPr lvl="1"/>
            <a:r>
              <a:rPr lang="en-US" sz="1400" b="1" dirty="0"/>
              <a:t>Incrementally Defined and Improved </a:t>
            </a:r>
            <a:r>
              <a:rPr lang="en-US" sz="1400" dirty="0"/>
              <a:t>using  multiple existing standards used together in a repeatable, scalable way</a:t>
            </a:r>
          </a:p>
          <a:p>
            <a:pPr lvl="1"/>
            <a:r>
              <a:rPr lang="en-US" sz="1400" b="1" dirty="0"/>
              <a:t>Consistent IT/IM Architecture </a:t>
            </a:r>
            <a:r>
              <a:rPr lang="en-US" sz="1400" dirty="0"/>
              <a:t>for Intra and Inter-Enterprise Activities</a:t>
            </a:r>
          </a:p>
          <a:p>
            <a:pPr lvl="1"/>
            <a:r>
              <a:rPr lang="en-US" sz="1400" dirty="0"/>
              <a:t>Build and Maintain the supplier neutral specifications for a </a:t>
            </a:r>
            <a:r>
              <a:rPr lang="en-US" sz="1400" b="1" dirty="0"/>
              <a:t>Digital Twin </a:t>
            </a:r>
            <a:r>
              <a:rPr lang="en-US" sz="1400" dirty="0"/>
              <a:t>meeting identified industry requirements</a:t>
            </a:r>
          </a:p>
          <a:p>
            <a:pPr lvl="1"/>
            <a:r>
              <a:rPr lang="en-US" sz="1400" dirty="0"/>
              <a:t>Use </a:t>
            </a:r>
            <a:r>
              <a:rPr lang="en-US" sz="1400" b="1" dirty="0"/>
              <a:t>Digital Twin </a:t>
            </a:r>
            <a:r>
              <a:rPr lang="en-US" sz="1400" dirty="0"/>
              <a:t>as contextualization for </a:t>
            </a:r>
            <a:r>
              <a:rPr lang="en-US" sz="1400" b="1" dirty="0"/>
              <a:t>IIOT, Big Data and Analytics</a:t>
            </a:r>
          </a:p>
          <a:p>
            <a:pPr lvl="1"/>
            <a:r>
              <a:rPr lang="en-US" sz="1400" b="1" dirty="0"/>
              <a:t>OIIE OGI Pilot- </a:t>
            </a:r>
            <a:r>
              <a:rPr lang="en-US" sz="1400" dirty="0"/>
              <a:t>R&amp;D Probing grounds for OIIE and ISO 18101</a:t>
            </a:r>
            <a:endParaRPr lang="en-US" sz="1800" dirty="0"/>
          </a:p>
          <a:p>
            <a:r>
              <a:rPr lang="en-US" sz="1800" dirty="0"/>
              <a:t>Request for CII - Alignment between key MIMOSA and CII  Workstreams and Organizations</a:t>
            </a:r>
          </a:p>
          <a:p>
            <a:pPr lvl="1"/>
            <a:r>
              <a:rPr lang="en-US" sz="1400" b="1" dirty="0"/>
              <a:t>CII Advanced Work Packaging</a:t>
            </a:r>
            <a:r>
              <a:rPr lang="en-US" sz="1400" dirty="0"/>
              <a:t>-OIIE/MIMOSA </a:t>
            </a:r>
            <a:r>
              <a:rPr lang="en-US" sz="1400" b="1" dirty="0"/>
              <a:t>Solutions Packages </a:t>
            </a:r>
            <a:r>
              <a:rPr lang="en-US" sz="1400" dirty="0"/>
              <a:t>and Standard Systems Packages for </a:t>
            </a:r>
            <a:r>
              <a:rPr lang="en-US" sz="1400" b="1" dirty="0"/>
              <a:t>Oil and Gas</a:t>
            </a:r>
          </a:p>
          <a:p>
            <a:pPr lvl="1"/>
            <a:r>
              <a:rPr lang="en-US" sz="1400" b="1" dirty="0"/>
              <a:t>Process industry Practices and MIMOSA </a:t>
            </a:r>
          </a:p>
          <a:p>
            <a:pPr lvl="1"/>
            <a:r>
              <a:rPr lang="en-US" sz="1400" b="1" dirty="0"/>
              <a:t>CII/</a:t>
            </a:r>
            <a:r>
              <a:rPr lang="en-US" sz="1400" b="1" dirty="0" err="1"/>
              <a:t>Fiatech</a:t>
            </a:r>
            <a:r>
              <a:rPr lang="en-US" sz="1400" b="1" dirty="0"/>
              <a:t> Interoperability Charter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5660237"/>
      </p:ext>
    </p:extLst>
  </p:cSld>
  <p:clrMapOvr>
    <a:masterClrMapping/>
  </p:clrMapOvr>
  <p:transition spd="med" advTm="5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707" name="Line 3"/>
          <p:cNvSpPr>
            <a:spLocks noChangeShapeType="1"/>
          </p:cNvSpPr>
          <p:nvPr/>
        </p:nvSpPr>
        <p:spPr bwMode="auto">
          <a:xfrm>
            <a:off x="4953000" y="1657350"/>
            <a:ext cx="1586" cy="182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  <p:sp>
        <p:nvSpPr>
          <p:cNvPr id="1352708" name="Rectangle 4"/>
          <p:cNvSpPr>
            <a:spLocks noChangeArrowheads="1"/>
          </p:cNvSpPr>
          <p:nvPr/>
        </p:nvSpPr>
        <p:spPr bwMode="auto">
          <a:xfrm>
            <a:off x="5029200" y="2724150"/>
            <a:ext cx="3276600" cy="6858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 anchor="ctr"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Operate &amp; Maintain (O&amp;M)</a:t>
            </a:r>
          </a:p>
        </p:txBody>
      </p:sp>
      <p:sp>
        <p:nvSpPr>
          <p:cNvPr id="1352709" name="Rectangle 5"/>
          <p:cNvSpPr>
            <a:spLocks noChangeArrowheads="1"/>
          </p:cNvSpPr>
          <p:nvPr/>
        </p:nvSpPr>
        <p:spPr bwMode="auto">
          <a:xfrm>
            <a:off x="8382000" y="2724150"/>
            <a:ext cx="762000" cy="685800"/>
          </a:xfrm>
          <a:prstGeom prst="rect">
            <a:avLst/>
          </a:prstGeom>
          <a:solidFill>
            <a:schemeClr val="bg2">
              <a:lumMod val="2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 anchor="ctr"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End of Life</a:t>
            </a:r>
          </a:p>
        </p:txBody>
      </p:sp>
      <p:sp>
        <p:nvSpPr>
          <p:cNvPr id="1352711" name="AutoShape 7"/>
          <p:cNvSpPr>
            <a:spLocks noChangeArrowheads="1"/>
          </p:cNvSpPr>
          <p:nvPr/>
        </p:nvSpPr>
        <p:spPr bwMode="auto">
          <a:xfrm>
            <a:off x="76200" y="4000500"/>
            <a:ext cx="8990013" cy="628650"/>
          </a:xfrm>
          <a:prstGeom prst="rightArrow">
            <a:avLst>
              <a:gd name="adj1" fmla="val 50000"/>
              <a:gd name="adj2" fmla="val 247727"/>
            </a:avLst>
          </a:prstGeom>
          <a:solidFill>
            <a:srgbClr val="FFFF00">
              <a:alpha val="67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Product Model/Product=Component/Systems(Packages)/System of Systems/Plant/Facility/Platform Life-Cycles</a:t>
            </a:r>
          </a:p>
        </p:txBody>
      </p:sp>
      <p:sp>
        <p:nvSpPr>
          <p:cNvPr id="1352712" name="Rectangle 8"/>
          <p:cNvSpPr>
            <a:spLocks noChangeArrowheads="1"/>
          </p:cNvSpPr>
          <p:nvPr/>
        </p:nvSpPr>
        <p:spPr bwMode="auto">
          <a:xfrm>
            <a:off x="1" y="2686050"/>
            <a:ext cx="914400" cy="800100"/>
          </a:xfrm>
          <a:prstGeom prst="rect">
            <a:avLst/>
          </a:prstGeom>
          <a:solidFill>
            <a:srgbClr val="B3E7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 anchor="ctr"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Product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Design</a:t>
            </a:r>
          </a:p>
        </p:txBody>
      </p:sp>
      <p:sp>
        <p:nvSpPr>
          <p:cNvPr id="1352713" name="Rectangle 9"/>
          <p:cNvSpPr>
            <a:spLocks noChangeArrowheads="1"/>
          </p:cNvSpPr>
          <p:nvPr/>
        </p:nvSpPr>
        <p:spPr bwMode="auto">
          <a:xfrm>
            <a:off x="1676400" y="2724150"/>
            <a:ext cx="838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 anchor="ctr"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Process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Engineer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Simulate</a:t>
            </a:r>
          </a:p>
        </p:txBody>
      </p:sp>
      <p:sp>
        <p:nvSpPr>
          <p:cNvPr id="1352714" name="AutoShape 10"/>
          <p:cNvSpPr>
            <a:spLocks noChangeArrowheads="1"/>
          </p:cNvSpPr>
          <p:nvPr/>
        </p:nvSpPr>
        <p:spPr bwMode="auto">
          <a:xfrm>
            <a:off x="4114800" y="750333"/>
            <a:ext cx="1752602" cy="849867"/>
          </a:xfrm>
          <a:prstGeom prst="homePlate">
            <a:avLst>
              <a:gd name="adj" fmla="val 52273"/>
            </a:avLst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Completion,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Commission  and Startup</a:t>
            </a:r>
          </a:p>
        </p:txBody>
      </p:sp>
      <p:sp>
        <p:nvSpPr>
          <p:cNvPr id="1352715" name="Rectangle 11"/>
          <p:cNvSpPr>
            <a:spLocks noChangeArrowheads="1"/>
          </p:cNvSpPr>
          <p:nvPr/>
        </p:nvSpPr>
        <p:spPr bwMode="auto">
          <a:xfrm>
            <a:off x="914400" y="2724150"/>
            <a:ext cx="685799" cy="685800"/>
          </a:xfrm>
          <a:prstGeom prst="rect">
            <a:avLst/>
          </a:prstGeom>
          <a:solidFill>
            <a:srgbClr val="B3E7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 anchor="ctr"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Product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MFG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-152402" y="1752600"/>
            <a:ext cx="9144728" cy="971550"/>
            <a:chOff x="-96" y="672"/>
            <a:chExt cx="5448" cy="816"/>
          </a:xfrm>
        </p:grpSpPr>
        <p:sp>
          <p:nvSpPr>
            <p:cNvPr id="1352732" name="AutoShape 28"/>
            <p:cNvSpPr>
              <a:spLocks noChangeArrowheads="1"/>
            </p:cNvSpPr>
            <p:nvPr/>
          </p:nvSpPr>
          <p:spPr bwMode="auto">
            <a:xfrm flipH="1">
              <a:off x="-96" y="672"/>
              <a:ext cx="5039" cy="816"/>
            </a:xfrm>
            <a:prstGeom prst="curvedDownArrow">
              <a:avLst>
                <a:gd name="adj1" fmla="val 123505"/>
                <a:gd name="adj2" fmla="val 247010"/>
                <a:gd name="adj3" fmla="val 33333"/>
              </a:avLst>
            </a:prstGeom>
            <a:solidFill>
              <a:srgbClr val="FFFF00">
                <a:alpha val="34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endParaRPr>
            </a:p>
          </p:txBody>
        </p:sp>
        <p:sp>
          <p:nvSpPr>
            <p:cNvPr id="1352733" name="AutoShape 29"/>
            <p:cNvSpPr>
              <a:spLocks noChangeArrowheads="1"/>
            </p:cNvSpPr>
            <p:nvPr/>
          </p:nvSpPr>
          <p:spPr bwMode="auto">
            <a:xfrm flipH="1">
              <a:off x="1248" y="1104"/>
              <a:ext cx="3360" cy="384"/>
            </a:xfrm>
            <a:prstGeom prst="curvedDownArrow">
              <a:avLst>
                <a:gd name="adj1" fmla="val 175000"/>
                <a:gd name="adj2" fmla="val 350000"/>
                <a:gd name="adj3" fmla="val 33333"/>
              </a:avLst>
            </a:prstGeom>
            <a:solidFill>
              <a:srgbClr val="FFFF00">
                <a:alpha val="34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endParaRPr>
            </a:p>
          </p:txBody>
        </p:sp>
        <p:sp>
          <p:nvSpPr>
            <p:cNvPr id="1352734" name="AutoShape 30"/>
            <p:cNvSpPr>
              <a:spLocks noChangeArrowheads="1"/>
            </p:cNvSpPr>
            <p:nvPr/>
          </p:nvSpPr>
          <p:spPr bwMode="auto">
            <a:xfrm flipH="1">
              <a:off x="2764" y="1104"/>
              <a:ext cx="1556" cy="384"/>
            </a:xfrm>
            <a:prstGeom prst="curvedDownArrow">
              <a:avLst>
                <a:gd name="adj1" fmla="val 102500"/>
                <a:gd name="adj2" fmla="val 205000"/>
                <a:gd name="adj3" fmla="val 33333"/>
              </a:avLst>
            </a:prstGeom>
            <a:solidFill>
              <a:srgbClr val="FFFF00">
                <a:alpha val="34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endParaRPr>
            </a:p>
          </p:txBody>
        </p:sp>
        <p:sp>
          <p:nvSpPr>
            <p:cNvPr id="1352735" name="Text Box 31"/>
            <p:cNvSpPr txBox="1">
              <a:spLocks noChangeArrowheads="1"/>
            </p:cNvSpPr>
            <p:nvPr/>
          </p:nvSpPr>
          <p:spPr bwMode="auto">
            <a:xfrm>
              <a:off x="3763" y="726"/>
              <a:ext cx="1589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rPr>
                <a:t>Continuous Improvement Feedback Loops</a:t>
              </a:r>
            </a:p>
          </p:txBody>
        </p:sp>
      </p:grp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4038600" y="2724150"/>
            <a:ext cx="838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 anchor="ctr"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Construct</a:t>
            </a:r>
          </a:p>
        </p:txBody>
      </p: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3352800" y="2724150"/>
            <a:ext cx="6858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 anchor="ctr"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Procure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  <p:sp>
        <p:nvSpPr>
          <p:cNvPr id="4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Full Asset Life-cycle Management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3525619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Device/Equip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Manufacturing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09800" y="3495278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Platform Integrator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Capital Project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15000" y="361188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Owner/Operators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532635-14E4-4A1A-97C7-1D7FDCC24833}"/>
              </a:ext>
            </a:extLst>
          </p:cNvPr>
          <p:cNvSpPr txBox="1"/>
          <p:nvPr/>
        </p:nvSpPr>
        <p:spPr>
          <a:xfrm>
            <a:off x="1295444" y="4552950"/>
            <a:ext cx="6705600" cy="428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2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Derived from ISO TC 184 </a:t>
            </a:r>
          </a:p>
          <a:p>
            <a:pPr marL="0" marR="0" lvl="0" indent="0" algn="ctr" defTabSz="914400" rtl="0" eaLnBrk="1" fontAlgn="base" latinLnBrk="0" hangingPunct="1">
              <a:lnSpc>
                <a:spcPts val="12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Manufacturing Asset Management Integration Task Force Final Report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514600" y="2724150"/>
            <a:ext cx="838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 anchor="ctr"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Engineer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Design</a:t>
            </a:r>
          </a:p>
        </p:txBody>
      </p:sp>
    </p:spTree>
    <p:extLst>
      <p:ext uri="{BB962C8B-B14F-4D97-AF65-F5344CB8AC3E}">
        <p14:creationId xmlns:p14="http://schemas.microsoft.com/office/powerpoint/2010/main" val="1539430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990600" y="514354"/>
            <a:ext cx="2791366" cy="595756"/>
          </a:xfrm>
          <a:prstGeom prst="rect">
            <a:avLst/>
          </a:prstGeom>
          <a:solidFill>
            <a:srgbClr val="BF9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" tIns="34290" rIns="6858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US" dirty="0">
                <a:solidFill>
                  <a:schemeClr val="tx1"/>
                </a:solidFill>
              </a:rPr>
              <a:t>Capital Projects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514350"/>
            <a:ext cx="1142997" cy="5957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" tIns="34290" rIns="6858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US" dirty="0">
                <a:solidFill>
                  <a:schemeClr val="tx1"/>
                </a:solidFill>
              </a:rPr>
              <a:t>Complete/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Commission/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Startup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876798" y="514350"/>
            <a:ext cx="2885720" cy="5957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" tIns="34290" rIns="6858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US" dirty="0">
                <a:solidFill>
                  <a:schemeClr val="tx1"/>
                </a:solidFill>
              </a:rPr>
              <a:t>Operate/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Maintain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693737" y="514350"/>
            <a:ext cx="1297863" cy="5957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" tIns="34290" rIns="6858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US" dirty="0">
                <a:solidFill>
                  <a:schemeClr val="tx1"/>
                </a:solidFill>
              </a:rPr>
              <a:t>Decommission/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Dispose</a:t>
            </a:r>
          </a:p>
        </p:txBody>
      </p:sp>
      <p:sp>
        <p:nvSpPr>
          <p:cNvPr id="18" name="Chevron 4"/>
          <p:cNvSpPr/>
          <p:nvPr/>
        </p:nvSpPr>
        <p:spPr>
          <a:xfrm>
            <a:off x="1586252" y="2329567"/>
            <a:ext cx="1706400" cy="5182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6005" tIns="12002" rIns="12002" bIns="12002" numCol="1" spcCol="1270" anchor="ctr" anchorCtr="0">
            <a:noAutofit/>
          </a:bodyPr>
          <a:lstStyle/>
          <a:p>
            <a:pPr defTabSz="400050">
              <a:lnSpc>
                <a:spcPct val="90000"/>
              </a:lnSpc>
              <a:spcAft>
                <a:spcPct val="35000"/>
              </a:spcAft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4729574" y="1175724"/>
            <a:ext cx="4389323" cy="548536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Sustained Life-cycle Digital Asset Management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148750" y="1872729"/>
            <a:ext cx="3685888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OIIE Use Case 1: Information handovers to O&amp;M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188970" y="2114550"/>
            <a:ext cx="4768752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OIIE Use Case 2: Recurring Engineering Updates to O &amp; M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876799" y="2343150"/>
            <a:ext cx="41148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OIIE Use Case 3: Field Changes to Plant/Facility engineering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28600" y="2571750"/>
            <a:ext cx="87630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OIIE Use Case 4: Enterprise Product Data Library management (tied to ISDDs)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418043" y="2800350"/>
            <a:ext cx="6573557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OIIE Use Case 5: Asset Installation/Removal Updates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876800" y="3028950"/>
            <a:ext cx="4114800" cy="2286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OIIE Use Case 6: Preventive Maintenance Triggering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876799" y="3257550"/>
            <a:ext cx="41148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OIIE Use Case 7:  Condition Based Maintenance Triggering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887400" y="3486150"/>
            <a:ext cx="4114800" cy="2286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OIIE Use Case 8: Early Warning Notifications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887400" y="3714750"/>
            <a:ext cx="4114800" cy="2286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OIIE Use Case 9: Incident Management/Accountability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876800" y="3943350"/>
            <a:ext cx="4114800" cy="2286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OIIE Use Case 10: Automated Provisioning of O &amp; M systems</a:t>
            </a:r>
          </a:p>
        </p:txBody>
      </p:sp>
      <p:sp>
        <p:nvSpPr>
          <p:cNvPr id="40" name="Chevron 39"/>
          <p:cNvSpPr/>
          <p:nvPr/>
        </p:nvSpPr>
        <p:spPr>
          <a:xfrm>
            <a:off x="1447800" y="1175724"/>
            <a:ext cx="3363401" cy="557826"/>
          </a:xfrm>
          <a:prstGeom prst="chevron">
            <a:avLst/>
          </a:prstGeom>
          <a:solidFill>
            <a:srgbClr val="BF9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" rIns="6858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Opportunistic Handover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of Structured  Digital Assets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36150F4F-C7A2-4B29-9C52-6FE26DAF2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86" y="-26244"/>
            <a:ext cx="9147086" cy="528812"/>
          </a:xfrm>
        </p:spPr>
        <p:txBody>
          <a:bodyPr/>
          <a:lstStyle/>
          <a:p>
            <a:r>
              <a:rPr lang="en-US" dirty="0"/>
              <a:t>Standard OIIE/OGI Use Cases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E4B1E97-D8F3-4146-BF1D-1A0265607C85}"/>
              </a:ext>
            </a:extLst>
          </p:cNvPr>
          <p:cNvSpPr/>
          <p:nvPr/>
        </p:nvSpPr>
        <p:spPr bwMode="auto">
          <a:xfrm>
            <a:off x="86739" y="514350"/>
            <a:ext cx="903861" cy="5957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" tIns="34290" rIns="6858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US" dirty="0">
                <a:solidFill>
                  <a:schemeClr val="tx1"/>
                </a:solidFill>
              </a:rPr>
              <a:t>Cross Project Activities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3F3E1D9-8ED4-4285-BB99-9AC27842F37E}"/>
              </a:ext>
            </a:extLst>
          </p:cNvPr>
          <p:cNvSpPr/>
          <p:nvPr/>
        </p:nvSpPr>
        <p:spPr>
          <a:xfrm>
            <a:off x="213360" y="4171950"/>
            <a:ext cx="877824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OIIE Use Case 11: Enterprise RDL Management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3488434-9335-4629-BC31-BC71DB364E2A}"/>
              </a:ext>
            </a:extLst>
          </p:cNvPr>
          <p:cNvSpPr/>
          <p:nvPr/>
        </p:nvSpPr>
        <p:spPr>
          <a:xfrm>
            <a:off x="213360" y="4400550"/>
            <a:ext cx="877824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OIIE Use Case 12: RFI and RFI Response (Models Meeting Requirements and Model Information, Green and Brown Field)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0708C68-7C60-4259-8C2F-EA574836CB89}"/>
              </a:ext>
            </a:extLst>
          </p:cNvPr>
          <p:cNvSpPr/>
          <p:nvPr/>
        </p:nvSpPr>
        <p:spPr>
          <a:xfrm>
            <a:off x="4876800" y="4629150"/>
            <a:ext cx="4114800" cy="2286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OIIE Use Case 13: Lockout/Tagout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DEDF3A7-5712-44BC-839F-D8860BB4227B}"/>
              </a:ext>
            </a:extLst>
          </p:cNvPr>
          <p:cNvSpPr txBox="1"/>
          <p:nvPr/>
        </p:nvSpPr>
        <p:spPr>
          <a:xfrm>
            <a:off x="86738" y="3446561"/>
            <a:ext cx="3951861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Yellow Use Cases in  Phase 3 – Sub-Phase 1</a:t>
            </a:r>
          </a:p>
        </p:txBody>
      </p:sp>
    </p:spTree>
    <p:extLst>
      <p:ext uri="{BB962C8B-B14F-4D97-AF65-F5344CB8AC3E}">
        <p14:creationId xmlns:p14="http://schemas.microsoft.com/office/powerpoint/2010/main" val="1003976013"/>
      </p:ext>
    </p:extLst>
  </p:cSld>
  <p:clrMapOvr>
    <a:masterClrMapping/>
  </p:clrMapOvr>
  <p:transition spd="med" advTm="5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FC3F063-A136-4877-809A-218243D8F3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3772864"/>
              </p:ext>
            </p:extLst>
          </p:nvPr>
        </p:nvGraphicFramePr>
        <p:xfrm>
          <a:off x="76200" y="819150"/>
          <a:ext cx="9144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46BD875-2EC1-4F5B-8A5A-79385930E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6" y="9562"/>
            <a:ext cx="9140914" cy="7333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rgbClr val="008000"/>
                </a:solidFill>
                <a:latin typeface="+mn-lt"/>
              </a:rPr>
              <a:t>Supplier Neutral Industrial Digital Ecosystem</a:t>
            </a:r>
            <a:br>
              <a:rPr lang="en-US" sz="2400" b="1" dirty="0">
                <a:solidFill>
                  <a:srgbClr val="008000"/>
                </a:solidFill>
                <a:latin typeface="+mn-lt"/>
              </a:rPr>
            </a:br>
            <a:r>
              <a:rPr lang="en-US" sz="2000" b="1" dirty="0">
                <a:solidFill>
                  <a:srgbClr val="008000"/>
                </a:solidFill>
                <a:latin typeface="+mn-lt"/>
              </a:rPr>
              <a:t>Digital Ecosystem Concept Specialized For Process Industries</a:t>
            </a:r>
            <a:endParaRPr lang="en-US" sz="2400" b="1" dirty="0">
              <a:solidFill>
                <a:srgbClr val="008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516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71110" y="2685423"/>
            <a:ext cx="2616460" cy="2324727"/>
            <a:chOff x="23410" y="1590679"/>
            <a:chExt cx="2616460" cy="2288371"/>
          </a:xfrm>
        </p:grpSpPr>
        <p:sp>
          <p:nvSpPr>
            <p:cNvPr id="8" name="TextBox 7"/>
            <p:cNvSpPr txBox="1"/>
            <p:nvPr/>
          </p:nvSpPr>
          <p:spPr>
            <a:xfrm>
              <a:off x="23410" y="1590679"/>
              <a:ext cx="2616460" cy="3635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0" u="sng" dirty="0">
                  <a:solidFill>
                    <a:schemeClr val="tx1"/>
                  </a:solidFill>
                  <a:latin typeface="+mn-lt"/>
                </a:rPr>
                <a:t>Manufacturers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61510" y="2793111"/>
              <a:ext cx="2286000" cy="2972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0" dirty="0">
                  <a:solidFill>
                    <a:schemeClr val="tx1"/>
                  </a:solidFill>
                </a:rPr>
                <a:t>IT Networks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331640" y="3113965"/>
              <a:ext cx="0" cy="274320"/>
            </a:xfrm>
            <a:prstGeom prst="straightConnector1">
              <a:avLst/>
            </a:prstGeom>
            <a:ln>
              <a:solidFill>
                <a:srgbClr val="0070C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746575" y="3429000"/>
              <a:ext cx="1188720" cy="450050"/>
            </a:xfrm>
            <a:prstGeom prst="roundRect">
              <a:avLst/>
            </a:prstGeom>
            <a:solidFill>
              <a:srgbClr val="FF9933"/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>
                <a:lnSpc>
                  <a:spcPts val="1400"/>
                </a:lnSpc>
              </a:pPr>
              <a:r>
                <a:rPr lang="en-US" sz="1600" b="0" dirty="0">
                  <a:solidFill>
                    <a:schemeClr val="tx1"/>
                  </a:solidFill>
                </a:rPr>
                <a:t>Automation and Control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31540" y="2033845"/>
              <a:ext cx="1845206" cy="45005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>
                <a:lnSpc>
                  <a:spcPts val="1400"/>
                </a:lnSpc>
              </a:pPr>
              <a:r>
                <a:rPr lang="en-US" sz="1600" b="0" dirty="0">
                  <a:solidFill>
                    <a:schemeClr val="tx1"/>
                  </a:solidFill>
                </a:rPr>
                <a:t>Enterprise Business Systems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1331640" y="2483895"/>
              <a:ext cx="0" cy="274320"/>
            </a:xfrm>
            <a:prstGeom prst="straightConnector1">
              <a:avLst/>
            </a:prstGeom>
            <a:ln>
              <a:solidFill>
                <a:srgbClr val="0070C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3"/>
          <p:cNvGrpSpPr/>
          <p:nvPr/>
        </p:nvGrpSpPr>
        <p:grpSpPr>
          <a:xfrm>
            <a:off x="3459560" y="18422"/>
            <a:ext cx="2520280" cy="1557047"/>
            <a:chOff x="71500" y="1533363"/>
            <a:chExt cx="2520280" cy="1557047"/>
          </a:xfrm>
        </p:grpSpPr>
        <p:sp>
          <p:nvSpPr>
            <p:cNvPr id="15" name="TextBox 14"/>
            <p:cNvSpPr txBox="1"/>
            <p:nvPr/>
          </p:nvSpPr>
          <p:spPr>
            <a:xfrm>
              <a:off x="71500" y="1533363"/>
              <a:ext cx="25202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0" u="sng" dirty="0">
                  <a:solidFill>
                    <a:schemeClr val="tx1"/>
                  </a:solidFill>
                  <a:latin typeface="+mn-lt"/>
                </a:rPr>
                <a:t>EPC Firms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61510" y="2793111"/>
              <a:ext cx="2286000" cy="2972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0" dirty="0">
                  <a:solidFill>
                    <a:schemeClr val="tx1"/>
                  </a:solidFill>
                </a:rPr>
                <a:t>IT Networks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1331640" y="2483895"/>
              <a:ext cx="0" cy="274320"/>
            </a:xfrm>
            <a:prstGeom prst="straightConnector1">
              <a:avLst/>
            </a:prstGeom>
            <a:ln>
              <a:solidFill>
                <a:srgbClr val="0070C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421940" y="1879276"/>
              <a:ext cx="1828800" cy="583727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>
                <a:lnSpc>
                  <a:spcPts val="1400"/>
                </a:lnSpc>
              </a:pPr>
              <a:r>
                <a:rPr lang="en-US" sz="1600" b="0" dirty="0">
                  <a:solidFill>
                    <a:schemeClr val="tx1"/>
                  </a:solidFill>
                </a:rPr>
                <a:t>Engineering , Procurement and Construction</a:t>
              </a:r>
            </a:p>
          </p:txBody>
        </p:sp>
      </p:grpSp>
      <p:grpSp>
        <p:nvGrpSpPr>
          <p:cNvPr id="5" name="Group 18"/>
          <p:cNvGrpSpPr/>
          <p:nvPr/>
        </p:nvGrpSpPr>
        <p:grpSpPr>
          <a:xfrm>
            <a:off x="6699920" y="2685423"/>
            <a:ext cx="2520280" cy="2324727"/>
            <a:chOff x="71500" y="1590679"/>
            <a:chExt cx="2520280" cy="2288371"/>
          </a:xfrm>
        </p:grpSpPr>
        <p:sp>
          <p:nvSpPr>
            <p:cNvPr id="20" name="TextBox 19"/>
            <p:cNvSpPr txBox="1"/>
            <p:nvPr/>
          </p:nvSpPr>
          <p:spPr>
            <a:xfrm>
              <a:off x="71500" y="1590679"/>
              <a:ext cx="2520280" cy="3635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0" u="sng" dirty="0">
                  <a:solidFill>
                    <a:schemeClr val="tx1"/>
                  </a:solidFill>
                  <a:latin typeface="+mn-lt"/>
                </a:rPr>
                <a:t>Owner/Operators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61510" y="2793111"/>
              <a:ext cx="2286000" cy="2972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0" dirty="0">
                  <a:solidFill>
                    <a:schemeClr val="tx1"/>
                  </a:solidFill>
                </a:rPr>
                <a:t>IT Networks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1331640" y="3113965"/>
              <a:ext cx="0" cy="274320"/>
            </a:xfrm>
            <a:prstGeom prst="straightConnector1">
              <a:avLst/>
            </a:prstGeom>
            <a:ln>
              <a:solidFill>
                <a:srgbClr val="0070C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ounded Rectangle 22"/>
            <p:cNvSpPr/>
            <p:nvPr/>
          </p:nvSpPr>
          <p:spPr>
            <a:xfrm>
              <a:off x="746575" y="3429000"/>
              <a:ext cx="1188720" cy="450050"/>
            </a:xfrm>
            <a:prstGeom prst="roundRect">
              <a:avLst/>
            </a:prstGeom>
            <a:solidFill>
              <a:srgbClr val="FF9933"/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>
                <a:lnSpc>
                  <a:spcPts val="1400"/>
                </a:lnSpc>
              </a:pPr>
              <a:r>
                <a:rPr lang="en-US" sz="1600" b="0" dirty="0">
                  <a:solidFill>
                    <a:schemeClr val="tx1"/>
                  </a:solidFill>
                </a:rPr>
                <a:t>Automation and Control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31540" y="2033845"/>
              <a:ext cx="1845206" cy="45005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>
                <a:lnSpc>
                  <a:spcPts val="1400"/>
                </a:lnSpc>
              </a:pPr>
              <a:r>
                <a:rPr lang="en-US" sz="1600" b="0" dirty="0">
                  <a:solidFill>
                    <a:schemeClr val="tx1"/>
                  </a:solidFill>
                </a:rPr>
                <a:t>Enterprise Business Systems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1331640" y="2483895"/>
              <a:ext cx="0" cy="274320"/>
            </a:xfrm>
            <a:prstGeom prst="straightConnector1">
              <a:avLst/>
            </a:prstGeom>
            <a:ln>
              <a:solidFill>
                <a:srgbClr val="0070C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>
            <a:stCxn id="9" idx="3"/>
            <a:endCxn id="21" idx="1"/>
          </p:cNvCxnSpPr>
          <p:nvPr/>
        </p:nvCxnSpPr>
        <p:spPr>
          <a:xfrm>
            <a:off x="2595210" y="4057969"/>
            <a:ext cx="4194720" cy="0"/>
          </a:xfrm>
          <a:prstGeom prst="straightConnector1">
            <a:avLst/>
          </a:prstGeom>
          <a:ln w="25400">
            <a:solidFill>
              <a:srgbClr val="008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43062" y="4299324"/>
            <a:ext cx="275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latin typeface="+mn-lt"/>
              </a:rPr>
              <a:t>Manufactured Asset Data</a:t>
            </a:r>
          </a:p>
          <a:p>
            <a:pPr algn="ctr"/>
            <a:r>
              <a:rPr lang="en-US" b="0" dirty="0">
                <a:solidFill>
                  <a:schemeClr val="tx1"/>
                </a:solidFill>
                <a:latin typeface="+mn-lt"/>
              </a:rPr>
              <a:t>(Make/Model Information, Serial #)</a:t>
            </a:r>
          </a:p>
        </p:txBody>
      </p:sp>
      <p:cxnSp>
        <p:nvCxnSpPr>
          <p:cNvPr id="29" name="Straight Arrow Connector 28"/>
          <p:cNvCxnSpPr>
            <a:stCxn id="9" idx="3"/>
            <a:endCxn id="16" idx="2"/>
          </p:cNvCxnSpPr>
          <p:nvPr/>
        </p:nvCxnSpPr>
        <p:spPr>
          <a:xfrm flipV="1">
            <a:off x="2595210" y="1575469"/>
            <a:ext cx="2097360" cy="2482500"/>
          </a:xfrm>
          <a:prstGeom prst="straightConnector1">
            <a:avLst/>
          </a:prstGeom>
          <a:ln w="25400">
            <a:solidFill>
              <a:srgbClr val="008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2"/>
            <a:endCxn id="21" idx="1"/>
          </p:cNvCxnSpPr>
          <p:nvPr/>
        </p:nvCxnSpPr>
        <p:spPr>
          <a:xfrm>
            <a:off x="4692570" y="1575469"/>
            <a:ext cx="2097360" cy="2482500"/>
          </a:xfrm>
          <a:prstGeom prst="straightConnector1">
            <a:avLst/>
          </a:prstGeom>
          <a:ln w="25400">
            <a:solidFill>
              <a:srgbClr val="008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Arrow 30"/>
          <p:cNvSpPr/>
          <p:nvPr/>
        </p:nvSpPr>
        <p:spPr>
          <a:xfrm>
            <a:off x="2860129" y="4096467"/>
            <a:ext cx="945105" cy="225025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 flipH="1">
            <a:off x="5582091" y="4087358"/>
            <a:ext cx="945105" cy="225025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800600" y="4232758"/>
            <a:ext cx="25616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0" dirty="0">
                <a:solidFill>
                  <a:schemeClr val="tx1"/>
                </a:solidFill>
                <a:latin typeface="+mn-lt"/>
              </a:rPr>
              <a:t>Operations &amp; Maintenance Data</a:t>
            </a:r>
          </a:p>
          <a:p>
            <a:pPr algn="ctr"/>
            <a:r>
              <a:rPr lang="en-US" b="0" dirty="0">
                <a:solidFill>
                  <a:schemeClr val="tx1"/>
                </a:solidFill>
                <a:latin typeface="+mn-lt"/>
              </a:rPr>
              <a:t>(Monitoring, Diagnostics P</a:t>
            </a:r>
            <a:r>
              <a:rPr lang="en-US" sz="1400" b="0" dirty="0">
                <a:solidFill>
                  <a:schemeClr val="tx1"/>
                </a:solidFill>
                <a:latin typeface="+mn-lt"/>
              </a:rPr>
              <a:t>rognostics) </a:t>
            </a:r>
          </a:p>
        </p:txBody>
      </p:sp>
      <p:sp>
        <p:nvSpPr>
          <p:cNvPr id="34" name="Right Arrow 33"/>
          <p:cNvSpPr/>
          <p:nvPr/>
        </p:nvSpPr>
        <p:spPr>
          <a:xfrm rot="13740000" flipH="1">
            <a:off x="4938593" y="2570672"/>
            <a:ext cx="945105" cy="225025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 rot="3000000">
            <a:off x="3734475" y="2715717"/>
            <a:ext cx="29093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0" dirty="0">
                <a:solidFill>
                  <a:schemeClr val="tx1"/>
                </a:solidFill>
                <a:latin typeface="+mn-lt"/>
              </a:rPr>
              <a:t>PFD, P&amp;ID, Tags, Docs </a:t>
            </a:r>
          </a:p>
          <a:p>
            <a:pPr algn="ctr"/>
            <a:r>
              <a:rPr lang="en-US" sz="1400" b="0" dirty="0">
                <a:solidFill>
                  <a:schemeClr val="tx1"/>
                </a:solidFill>
                <a:latin typeface="+mn-lt"/>
              </a:rPr>
              <a:t>&amp; Requirements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66800" y="238062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0" u="sng" dirty="0">
                <a:solidFill>
                  <a:schemeClr val="tx1"/>
                </a:solidFill>
                <a:latin typeface="+mn-lt"/>
              </a:rPr>
              <a:t>OEMs</a:t>
            </a:r>
          </a:p>
        </p:txBody>
      </p:sp>
      <p:sp>
        <p:nvSpPr>
          <p:cNvPr id="40" name="Right Arrow 39"/>
          <p:cNvSpPr/>
          <p:nvPr/>
        </p:nvSpPr>
        <p:spPr>
          <a:xfrm rot="18635869">
            <a:off x="3120790" y="2979085"/>
            <a:ext cx="945105" cy="225025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Right Arrow 40"/>
          <p:cNvSpPr/>
          <p:nvPr/>
        </p:nvSpPr>
        <p:spPr>
          <a:xfrm rot="7808531">
            <a:off x="3099189" y="2549487"/>
            <a:ext cx="945105" cy="225025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 rot="18600000">
            <a:off x="2552851" y="2012046"/>
            <a:ext cx="1371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latin typeface="+mn-lt"/>
              </a:rPr>
              <a:t>Functional and Technical Requirements</a:t>
            </a:r>
          </a:p>
        </p:txBody>
      </p:sp>
      <p:sp>
        <p:nvSpPr>
          <p:cNvPr id="43" name="Right Arrow 33">
            <a:extLst>
              <a:ext uri="{FF2B5EF4-FFF2-40B4-BE49-F238E27FC236}">
                <a16:creationId xmlns:a16="http://schemas.microsoft.com/office/drawing/2014/main" id="{BF4D8CA3-C8A9-42A4-BB57-1A7A9E341D30}"/>
              </a:ext>
            </a:extLst>
          </p:cNvPr>
          <p:cNvSpPr/>
          <p:nvPr/>
        </p:nvSpPr>
        <p:spPr>
          <a:xfrm rot="2940000" flipH="1">
            <a:off x="5304710" y="2523454"/>
            <a:ext cx="945105" cy="225025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5C2EE6B-BDF1-41C9-9378-70F1D83491A1}"/>
              </a:ext>
            </a:extLst>
          </p:cNvPr>
          <p:cNvSpPr txBox="1"/>
          <p:nvPr/>
        </p:nvSpPr>
        <p:spPr>
          <a:xfrm rot="3000000">
            <a:off x="5365629" y="2126725"/>
            <a:ext cx="137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latin typeface="+mn-lt"/>
              </a:rPr>
              <a:t>Business Requirements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CA92A23-24F3-4671-8C9B-EEEA405C146C}"/>
              </a:ext>
            </a:extLst>
          </p:cNvPr>
          <p:cNvSpPr txBox="1"/>
          <p:nvPr/>
        </p:nvSpPr>
        <p:spPr>
          <a:xfrm rot="18600000">
            <a:off x="3107894" y="2922901"/>
            <a:ext cx="1639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latin typeface="+mn-lt"/>
              </a:rPr>
              <a:t>Model and Instance Information</a:t>
            </a:r>
          </a:p>
        </p:txBody>
      </p:sp>
      <p:sp>
        <p:nvSpPr>
          <p:cNvPr id="39" name="Title 72">
            <a:extLst>
              <a:ext uri="{FF2B5EF4-FFF2-40B4-BE49-F238E27FC236}">
                <a16:creationId xmlns:a16="http://schemas.microsoft.com/office/drawing/2014/main" id="{3DB66CA3-D973-4DF8-B779-96166F24D8FE}"/>
              </a:ext>
            </a:extLst>
          </p:cNvPr>
          <p:cNvSpPr txBox="1">
            <a:spLocks/>
          </p:cNvSpPr>
          <p:nvPr/>
        </p:nvSpPr>
        <p:spPr bwMode="auto">
          <a:xfrm>
            <a:off x="178398" y="353359"/>
            <a:ext cx="3281155" cy="1454011"/>
          </a:xfrm>
          <a:prstGeom prst="rect">
            <a:avLst/>
          </a:prstGeom>
          <a:noFill/>
          <a:ln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2400" b="0" dirty="0">
                <a:solidFill>
                  <a:srgbClr val="008000"/>
                </a:solidFill>
                <a:latin typeface="+mn-lt"/>
              </a:rPr>
              <a:t>OIIE Inter-Enterprise Systems Connectivity and Services Architecture</a:t>
            </a:r>
          </a:p>
        </p:txBody>
      </p:sp>
    </p:spTree>
    <p:extLst>
      <p:ext uri="{BB962C8B-B14F-4D97-AF65-F5344CB8AC3E}">
        <p14:creationId xmlns:p14="http://schemas.microsoft.com/office/powerpoint/2010/main" val="3227965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2184400" y="4171950"/>
            <a:ext cx="6723062" cy="762000"/>
          </a:xfrm>
          <a:prstGeom prst="rect">
            <a:avLst/>
          </a:prstGeom>
          <a:solidFill>
            <a:schemeClr val="bg1"/>
          </a:solidFill>
          <a:ln>
            <a:prstDash val="dash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2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386" name="Title 72"/>
          <p:cNvSpPr>
            <a:spLocks noGrp="1"/>
          </p:cNvSpPr>
          <p:nvPr>
            <p:ph type="title"/>
          </p:nvPr>
        </p:nvSpPr>
        <p:spPr bwMode="auto">
          <a:xfrm>
            <a:off x="533400" y="-19050"/>
            <a:ext cx="8077200" cy="540000"/>
          </a:xfrm>
          <a:noFill/>
          <a:ln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2400" dirty="0">
                <a:solidFill>
                  <a:srgbClr val="008000"/>
                </a:solidFill>
                <a:latin typeface="+mn-lt"/>
              </a:rPr>
              <a:t>OIIE Intra-Enterprise Systems Connectivity and Services Architecture</a:t>
            </a:r>
          </a:p>
        </p:txBody>
      </p:sp>
      <p:sp>
        <p:nvSpPr>
          <p:cNvPr id="88" name="Rectangle 87"/>
          <p:cNvSpPr/>
          <p:nvPr/>
        </p:nvSpPr>
        <p:spPr>
          <a:xfrm>
            <a:off x="3429000" y="2168726"/>
            <a:ext cx="3881438" cy="1822450"/>
          </a:xfrm>
          <a:prstGeom prst="rect">
            <a:avLst/>
          </a:prstGeom>
          <a:solidFill>
            <a:schemeClr val="bg1"/>
          </a:solidFill>
          <a:ln>
            <a:prstDash val="dash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2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9788" y="536776"/>
            <a:ext cx="6708775" cy="2746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Enterprise Business Systems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60650" y="927301"/>
            <a:ext cx="892175" cy="501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Engineering Design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39788" y="1682951"/>
            <a:ext cx="6723062" cy="273050"/>
          </a:xfrm>
          <a:prstGeom prst="rect">
            <a:avLst/>
          </a:prstGeom>
          <a:solidFill>
            <a:srgbClr val="FFFF99"/>
          </a:solidFill>
          <a:ln w="38100"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IEC 62264 Messaging Service Model /OpenO&amp;M Information Service Bus Model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82988" y="927301"/>
            <a:ext cx="892175" cy="5000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Construction Management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44975" y="2321126"/>
            <a:ext cx="823913" cy="4651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Automation and Control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292725" y="2321126"/>
            <a:ext cx="822325" cy="4651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HSE and Operation Monitoring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311900" y="2321126"/>
            <a:ext cx="822325" cy="4651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ts val="1050"/>
              </a:lnSpc>
              <a:spcBef>
                <a:spcPts val="150"/>
              </a:spcBef>
              <a:spcAft>
                <a:spcPts val="1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Prognostic &amp; Health Management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394200" y="3060901"/>
            <a:ext cx="2435225" cy="273050"/>
          </a:xfrm>
          <a:prstGeom prst="rect">
            <a:avLst/>
          </a:prstGeom>
          <a:solidFill>
            <a:srgbClr val="FFC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Automation Control Bus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349750" y="3587951"/>
            <a:ext cx="685800" cy="327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Device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475413" y="3587951"/>
            <a:ext cx="731520" cy="327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Sensor/ Transducer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38313" y="927301"/>
            <a:ext cx="892175" cy="50165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Planning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64088" y="927301"/>
            <a:ext cx="892175" cy="501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Operations Management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695950" y="927301"/>
            <a:ext cx="892175" cy="501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Operations Risk Management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640513" y="927301"/>
            <a:ext cx="892175" cy="501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Maintenance Management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629150" y="811414"/>
            <a:ext cx="0" cy="871537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144838" y="1433714"/>
            <a:ext cx="0" cy="242887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022725" y="1433714"/>
            <a:ext cx="0" cy="242887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237163" y="1435301"/>
            <a:ext cx="0" cy="244475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148388" y="1438476"/>
            <a:ext cx="0" cy="244475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094538" y="1438476"/>
            <a:ext cx="0" cy="244475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81400" y="2140151"/>
            <a:ext cx="644728" cy="415498"/>
          </a:xfrm>
          <a:prstGeom prst="rect">
            <a:avLst/>
          </a:prstGeom>
          <a:noFill/>
          <a:effectLst/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Trusted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Systems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4460875" y="1963939"/>
            <a:ext cx="0" cy="36576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067300" y="2576714"/>
            <a:ext cx="203200" cy="0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5507038" y="1956001"/>
            <a:ext cx="0" cy="36576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6502400" y="1956001"/>
            <a:ext cx="0" cy="36576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4664075" y="2797376"/>
            <a:ext cx="0" cy="287338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5676900" y="2779914"/>
            <a:ext cx="0" cy="287337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6654800" y="2779914"/>
            <a:ext cx="0" cy="287337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6891338" y="2765626"/>
            <a:ext cx="0" cy="823913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845175" y="1957589"/>
            <a:ext cx="0" cy="365760"/>
          </a:xfrm>
          <a:prstGeom prst="straightConnector1">
            <a:avLst/>
          </a:prstGeom>
          <a:ln>
            <a:solidFill>
              <a:srgbClr val="00B0F0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6959600" y="1954414"/>
            <a:ext cx="0" cy="365760"/>
          </a:xfrm>
          <a:prstGeom prst="straightConnector1">
            <a:avLst/>
          </a:prstGeom>
          <a:ln>
            <a:solidFill>
              <a:srgbClr val="00B0F0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3919537" y="4311397"/>
            <a:ext cx="2328863" cy="484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6858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Enterprise Reference Data Libraries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IIoT Device Metadata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5760720" y="3353001"/>
            <a:ext cx="0" cy="244475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4800600" y="1965526"/>
            <a:ext cx="0" cy="365760"/>
          </a:xfrm>
          <a:prstGeom prst="straightConnector1">
            <a:avLst/>
          </a:prstGeom>
          <a:ln>
            <a:solidFill>
              <a:srgbClr val="00B0F0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029200" y="3778451"/>
            <a:ext cx="411163" cy="0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2165350" y="1433714"/>
            <a:ext cx="0" cy="242887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762000" y="927301"/>
            <a:ext cx="944563" cy="5016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OIIE Administration 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1220788" y="1433714"/>
            <a:ext cx="0" cy="242887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6115050" y="2576714"/>
            <a:ext cx="203200" cy="0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440363" y="3587951"/>
            <a:ext cx="685800" cy="327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Device</a:t>
            </a:r>
          </a:p>
        </p:txBody>
      </p:sp>
      <p:sp>
        <p:nvSpPr>
          <p:cNvPr id="97" name="Rectangle 96"/>
          <p:cNvSpPr/>
          <p:nvPr/>
        </p:nvSpPr>
        <p:spPr>
          <a:xfrm>
            <a:off x="2362200" y="3378401"/>
            <a:ext cx="762000" cy="428456"/>
          </a:xfrm>
          <a:prstGeom prst="rect">
            <a:avLst/>
          </a:prstGeom>
          <a:solidFill>
            <a:srgbClr val="CCC1DA"/>
          </a:solidFill>
          <a:ln>
            <a:solidFill>
              <a:srgbClr val="8064A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IIOT Device</a:t>
            </a:r>
          </a:p>
        </p:txBody>
      </p:sp>
      <p:cxnSp>
        <p:nvCxnSpPr>
          <p:cNvPr id="99" name="Straight Arrow Connector 98"/>
          <p:cNvCxnSpPr>
            <a:cxnSpLocks/>
          </p:cNvCxnSpPr>
          <p:nvPr/>
        </p:nvCxnSpPr>
        <p:spPr>
          <a:xfrm>
            <a:off x="2740026" y="1947111"/>
            <a:ext cx="3174" cy="146304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H="1">
            <a:off x="3125788" y="3778451"/>
            <a:ext cx="1233487" cy="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52400" y="2075064"/>
            <a:ext cx="2409825" cy="95410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Standard, Cloud Friendly Enterprise Solutions Architecture For Digital Business Ecosystems</a:t>
            </a:r>
          </a:p>
        </p:txBody>
      </p:sp>
      <p:cxnSp>
        <p:nvCxnSpPr>
          <p:cNvPr id="113" name="Elbow Connector 112"/>
          <p:cNvCxnSpPr>
            <a:cxnSpLocks/>
            <a:stCxn id="97" idx="3"/>
          </p:cNvCxnSpPr>
          <p:nvPr/>
        </p:nvCxnSpPr>
        <p:spPr>
          <a:xfrm flipV="1">
            <a:off x="3124200" y="3232353"/>
            <a:ext cx="1270000" cy="36027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2"/>
          <p:cNvCxnSpPr/>
          <p:nvPr/>
        </p:nvCxnSpPr>
        <p:spPr>
          <a:xfrm flipV="1">
            <a:off x="3124200" y="2573538"/>
            <a:ext cx="1120775" cy="83661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39713" y="3254576"/>
            <a:ext cx="1428750" cy="369332"/>
            <a:chOff x="71500" y="3947849"/>
            <a:chExt cx="1905002" cy="492279"/>
          </a:xfrm>
          <a:effectLst/>
        </p:grpSpPr>
        <p:sp>
          <p:nvSpPr>
            <p:cNvPr id="16453" name="TextBox 106"/>
            <p:cNvSpPr txBox="1">
              <a:spLocks noChangeArrowheads="1"/>
            </p:cNvSpPr>
            <p:nvPr/>
          </p:nvSpPr>
          <p:spPr bwMode="auto">
            <a:xfrm>
              <a:off x="546391" y="3947849"/>
              <a:ext cx="1430111" cy="492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sng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rPr>
                <a:t>IIoT Connections</a:t>
              </a:r>
            </a:p>
          </p:txBody>
        </p:sp>
        <p:cxnSp>
          <p:nvCxnSpPr>
            <p:cNvPr id="126" name="Straight Arrow Connector 125"/>
            <p:cNvCxnSpPr/>
            <p:nvPr/>
          </p:nvCxnSpPr>
          <p:spPr>
            <a:xfrm>
              <a:off x="71500" y="4144634"/>
              <a:ext cx="487681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41300" y="4019748"/>
            <a:ext cx="1584472" cy="230832"/>
            <a:chOff x="71500" y="4457141"/>
            <a:chExt cx="1726661" cy="307314"/>
          </a:xfrm>
          <a:effectLst/>
        </p:grpSpPr>
        <p:sp>
          <p:nvSpPr>
            <p:cNvPr id="16451" name="TextBox 81"/>
            <p:cNvSpPr txBox="1">
              <a:spLocks noChangeArrowheads="1"/>
            </p:cNvSpPr>
            <p:nvPr/>
          </p:nvSpPr>
          <p:spPr bwMode="auto">
            <a:xfrm>
              <a:off x="472851" y="4457141"/>
              <a:ext cx="1325310" cy="307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rPr>
                <a:t>ISBM Web Services</a:t>
              </a:r>
            </a:p>
          </p:txBody>
        </p:sp>
        <p:cxnSp>
          <p:nvCxnSpPr>
            <p:cNvPr id="127" name="Straight Arrow Connector 126"/>
            <p:cNvCxnSpPr/>
            <p:nvPr/>
          </p:nvCxnSpPr>
          <p:spPr>
            <a:xfrm>
              <a:off x="71500" y="4596636"/>
              <a:ext cx="398583" cy="0"/>
            </a:xfrm>
            <a:prstGeom prst="straightConnector1">
              <a:avLst/>
            </a:prstGeom>
            <a:ln>
              <a:solidFill>
                <a:srgbClr val="00B0F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/>
          <p:cNvSpPr/>
          <p:nvPr/>
        </p:nvSpPr>
        <p:spPr>
          <a:xfrm>
            <a:off x="6510338" y="4311397"/>
            <a:ext cx="2328862" cy="484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6858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Industry Reference Data Libraries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IIoT Device Metadata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(ISO 15926, OTD, CDD…)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485402" y="4281956"/>
            <a:ext cx="1219200" cy="57708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Shared Information and Semantic Context </a:t>
            </a:r>
          </a:p>
        </p:txBody>
      </p:sp>
      <p:cxnSp>
        <p:nvCxnSpPr>
          <p:cNvPr id="74" name="Straight Arrow Connector 73"/>
          <p:cNvCxnSpPr/>
          <p:nvPr/>
        </p:nvCxnSpPr>
        <p:spPr bwMode="auto">
          <a:xfrm>
            <a:off x="228600" y="3602238"/>
            <a:ext cx="365760" cy="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9"/>
          <p:cNvSpPr txBox="1">
            <a:spLocks noChangeArrowheads="1"/>
          </p:cNvSpPr>
          <p:nvPr/>
        </p:nvSpPr>
        <p:spPr bwMode="auto">
          <a:xfrm>
            <a:off x="609725" y="3486351"/>
            <a:ext cx="9476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(Constrained)</a:t>
            </a:r>
          </a:p>
        </p:txBody>
      </p:sp>
      <p:sp>
        <p:nvSpPr>
          <p:cNvPr id="79" name="TextBox 81"/>
          <p:cNvSpPr txBox="1">
            <a:spLocks noChangeArrowheads="1"/>
          </p:cNvSpPr>
          <p:nvPr/>
        </p:nvSpPr>
        <p:spPr bwMode="auto">
          <a:xfrm>
            <a:off x="612628" y="4172151"/>
            <a:ext cx="12161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(Constrained)</a:t>
            </a:r>
          </a:p>
        </p:txBody>
      </p:sp>
      <p:cxnSp>
        <p:nvCxnSpPr>
          <p:cNvPr id="80" name="Straight Arrow Connector 79"/>
          <p:cNvCxnSpPr/>
          <p:nvPr/>
        </p:nvCxnSpPr>
        <p:spPr bwMode="auto">
          <a:xfrm>
            <a:off x="244328" y="4276930"/>
            <a:ext cx="365760" cy="0"/>
          </a:xfrm>
          <a:prstGeom prst="straightConnector1">
            <a:avLst/>
          </a:prstGeom>
          <a:ln>
            <a:solidFill>
              <a:srgbClr val="00B0F0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52400" y="3072341"/>
            <a:ext cx="1371600" cy="26161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Connectivity Legend</a:t>
            </a:r>
          </a:p>
        </p:txBody>
      </p:sp>
      <p:sp>
        <p:nvSpPr>
          <p:cNvPr id="85" name="Oval 84"/>
          <p:cNvSpPr/>
          <p:nvPr/>
        </p:nvSpPr>
        <p:spPr bwMode="auto">
          <a:xfrm>
            <a:off x="8001000" y="1691640"/>
            <a:ext cx="228600" cy="228600"/>
          </a:xfrm>
          <a:prstGeom prst="ellipse">
            <a:avLst/>
          </a:prstGeom>
          <a:solidFill>
            <a:srgbClr val="FFFF99"/>
          </a:solidFill>
          <a:ln w="38100"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543800" y="2038551"/>
            <a:ext cx="1219200" cy="4154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Inter-Enterprise Connections</a:t>
            </a:r>
          </a:p>
        </p:txBody>
      </p:sp>
      <p:grpSp>
        <p:nvGrpSpPr>
          <p:cNvPr id="111" name="Group 110"/>
          <p:cNvGrpSpPr>
            <a:grpSpLocks/>
          </p:cNvGrpSpPr>
          <p:nvPr/>
        </p:nvGrpSpPr>
        <p:grpSpPr bwMode="auto">
          <a:xfrm>
            <a:off x="228600" y="3791151"/>
            <a:ext cx="1843195" cy="230832"/>
            <a:chOff x="71500" y="4457145"/>
            <a:chExt cx="1670642" cy="307314"/>
          </a:xfrm>
          <a:effectLst/>
        </p:grpSpPr>
        <p:sp>
          <p:nvSpPr>
            <p:cNvPr id="112" name="TextBox 81"/>
            <p:cNvSpPr txBox="1">
              <a:spLocks noChangeArrowheads="1"/>
            </p:cNvSpPr>
            <p:nvPr/>
          </p:nvSpPr>
          <p:spPr bwMode="auto">
            <a:xfrm>
              <a:off x="416832" y="4457145"/>
              <a:ext cx="1325310" cy="307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rPr>
                <a:t>Trusted IT/OT connections</a:t>
              </a:r>
            </a:p>
          </p:txBody>
        </p:sp>
        <p:cxnSp>
          <p:nvCxnSpPr>
            <p:cNvPr id="114" name="Straight Arrow Connector 113"/>
            <p:cNvCxnSpPr/>
            <p:nvPr/>
          </p:nvCxnSpPr>
          <p:spPr>
            <a:xfrm>
              <a:off x="71500" y="4596636"/>
              <a:ext cx="331519" cy="0"/>
            </a:xfrm>
            <a:prstGeom prst="straightConnector1">
              <a:avLst/>
            </a:prstGeom>
            <a:ln>
              <a:solidFill>
                <a:srgbClr val="008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Straight Arrow Connector 81"/>
          <p:cNvCxnSpPr/>
          <p:nvPr/>
        </p:nvCxnSpPr>
        <p:spPr>
          <a:xfrm>
            <a:off x="4663440" y="3333951"/>
            <a:ext cx="0" cy="244475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D287BB4-77A8-4EFF-83C8-8E10D1598BA5}"/>
              </a:ext>
            </a:extLst>
          </p:cNvPr>
          <p:cNvCxnSpPr>
            <a:cxnSpLocks/>
          </p:cNvCxnSpPr>
          <p:nvPr/>
        </p:nvCxnSpPr>
        <p:spPr>
          <a:xfrm>
            <a:off x="8116888" y="1885950"/>
            <a:ext cx="0" cy="2468880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hape 101">
            <a:extLst>
              <a:ext uri="{FF2B5EF4-FFF2-40B4-BE49-F238E27FC236}">
                <a16:creationId xmlns:a16="http://schemas.microsoft.com/office/drawing/2014/main" id="{797A787E-1151-43E9-BBE7-A25521E2AFC9}"/>
              </a:ext>
            </a:extLst>
          </p:cNvPr>
          <p:cNvCxnSpPr>
            <a:cxnSpLocks/>
            <a:endCxn id="95" idx="0"/>
          </p:cNvCxnSpPr>
          <p:nvPr/>
        </p:nvCxnSpPr>
        <p:spPr>
          <a:xfrm rot="5400000">
            <a:off x="5067562" y="1987558"/>
            <a:ext cx="2340247" cy="2307431"/>
          </a:xfrm>
          <a:prstGeom prst="bentConnector3">
            <a:avLst>
              <a:gd name="adj1" fmla="val 89771"/>
            </a:avLst>
          </a:prstGeom>
          <a:ln>
            <a:solidFill>
              <a:srgbClr val="00B0F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6C970DCC-D454-47AF-BE33-0B9D24AB578C}"/>
              </a:ext>
            </a:extLst>
          </p:cNvPr>
          <p:cNvCxnSpPr/>
          <p:nvPr/>
        </p:nvCxnSpPr>
        <p:spPr bwMode="auto">
          <a:xfrm>
            <a:off x="7562850" y="1809951"/>
            <a:ext cx="457200" cy="0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288394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E11D7-C863-4900-A44C-F68331B97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150"/>
            <a:ext cx="7886700" cy="540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8000"/>
                </a:solidFill>
                <a:latin typeface="+mn-lt"/>
              </a:rPr>
              <a:t>OIIE OGI Pilot Next Phase 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A07B-702C-4069-93A9-B8E75D663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45" y="514350"/>
            <a:ext cx="9088655" cy="4495800"/>
          </a:xfrm>
        </p:spPr>
        <p:txBody>
          <a:bodyPr>
            <a:normAutofit/>
          </a:bodyPr>
          <a:lstStyle/>
          <a:p>
            <a:r>
              <a:rPr lang="en-US" sz="1700" dirty="0"/>
              <a:t>Objective- Drive Industry Digital Business Transformation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b="1" dirty="0"/>
              <a:t>Reach agreed “industry digitalization inflection point” by 2020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Aligned with CII/</a:t>
            </a:r>
            <a:r>
              <a:rPr lang="en-US" sz="1500" dirty="0" err="1"/>
              <a:t>Fiatech</a:t>
            </a:r>
            <a:r>
              <a:rPr lang="en-US" sz="1500" dirty="0"/>
              <a:t>,  IOGP and NIST Priorities</a:t>
            </a:r>
            <a:endParaRPr lang="en-US" sz="1600" dirty="0"/>
          </a:p>
          <a:p>
            <a:r>
              <a:rPr lang="en-US" sz="1700" dirty="0"/>
              <a:t>3 Sub-phases – 5 months each</a:t>
            </a:r>
          </a:p>
          <a:p>
            <a:pPr lvl="1"/>
            <a:r>
              <a:rPr lang="en-US" sz="1500" dirty="0"/>
              <a:t>1</a:t>
            </a:r>
            <a:r>
              <a:rPr lang="en-US" sz="1500" baseline="30000" dirty="0"/>
              <a:t>st</a:t>
            </a:r>
            <a:r>
              <a:rPr lang="en-US" sz="1500" dirty="0"/>
              <a:t> sub-phase– Validate ISDD Process, Add 50+ISDDs, Core OIIE Use Cases covering asset life-cycle </a:t>
            </a:r>
          </a:p>
          <a:p>
            <a:pPr lvl="1"/>
            <a:r>
              <a:rPr lang="en-US" sz="1500" dirty="0"/>
              <a:t>Sub-phases 2 and 3 add AWP, 2 JIP 33 Packages, More OIIE Use Cases, ISDDs and suppliers, add target unit(s</a:t>
            </a:r>
            <a:r>
              <a:rPr lang="en-US" sz="1600" dirty="0"/>
              <a:t>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700" b="1" dirty="0"/>
              <a:t>Sub-Phase 1 - 5 Priority Use Cases covering key parts of life-cycle, using ISDDs for properties</a:t>
            </a:r>
          </a:p>
          <a:p>
            <a:pPr lvl="1"/>
            <a:r>
              <a:rPr lang="en-US" sz="1500" dirty="0"/>
              <a:t>RFI/RFI Response (Greenfield) – Main source of information for Model Selection</a:t>
            </a:r>
          </a:p>
          <a:p>
            <a:pPr lvl="1"/>
            <a:r>
              <a:rPr lang="en-US" sz="1500" dirty="0"/>
              <a:t>Install Assets on Functional Locations (Greenfield Capital Project)  </a:t>
            </a:r>
          </a:p>
          <a:p>
            <a:pPr lvl="1"/>
            <a:r>
              <a:rPr lang="en-US" sz="1500" dirty="0"/>
              <a:t>CBM Information Capture and Triggering (2 Device Classes with ISDDs, Instrument and Drive/Motor)</a:t>
            </a:r>
          </a:p>
          <a:p>
            <a:pPr lvl="1"/>
            <a:r>
              <a:rPr lang="en-US" sz="1500" dirty="0"/>
              <a:t>Remove and Replace Use Case</a:t>
            </a:r>
          </a:p>
          <a:p>
            <a:pPr lvl="1"/>
            <a:r>
              <a:rPr lang="en-US" sz="1500" dirty="0"/>
              <a:t>RFI/RFI Response (Brownfield) – Core for Information Remediation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500" dirty="0"/>
              <a:t>Build 50+ ISDDs (ISA Rev 1 Sheets plus 5 others), Validate overall ISDD Process through use cases included</a:t>
            </a:r>
          </a:p>
          <a:p>
            <a:r>
              <a:rPr lang="en-US" sz="1500" dirty="0"/>
              <a:t>Use Existing Debutanizer Tower Engineering Dataset (Originally provided by Worley Parsons) and Add To It</a:t>
            </a:r>
          </a:p>
          <a:p>
            <a:r>
              <a:rPr lang="en-US" sz="1500" dirty="0"/>
              <a:t>Focus on Condenser Unit which includes the instrument and equipment classes with existing ISDDs</a:t>
            </a:r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88835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6">
            <a:extLst>
              <a:ext uri="{FF2B5EF4-FFF2-40B4-BE49-F238E27FC236}">
                <a16:creationId xmlns:a16="http://schemas.microsoft.com/office/drawing/2014/main" id="{87935DED-79B8-4903-AA7F-98781BF56FE7}"/>
              </a:ext>
            </a:extLst>
          </p:cNvPr>
          <p:cNvSpPr/>
          <p:nvPr/>
        </p:nvSpPr>
        <p:spPr>
          <a:xfrm rot="10800000">
            <a:off x="1219200" y="4886367"/>
            <a:ext cx="2702550" cy="51973"/>
          </a:xfrm>
          <a:custGeom>
            <a:avLst/>
            <a:gdLst>
              <a:gd name="connsiteX0" fmla="*/ 0 w 4023360"/>
              <a:gd name="connsiteY0" fmla="*/ 780732 h 780732"/>
              <a:gd name="connsiteX1" fmla="*/ 2011680 w 4023360"/>
              <a:gd name="connsiteY1" fmla="*/ 0 h 780732"/>
              <a:gd name="connsiteX2" fmla="*/ 2011680 w 4023360"/>
              <a:gd name="connsiteY2" fmla="*/ 0 h 780732"/>
              <a:gd name="connsiteX3" fmla="*/ 4023360 w 4023360"/>
              <a:gd name="connsiteY3" fmla="*/ 780732 h 780732"/>
              <a:gd name="connsiteX4" fmla="*/ 0 w 4023360"/>
              <a:gd name="connsiteY4" fmla="*/ 780732 h 780732"/>
              <a:gd name="connsiteX0" fmla="*/ 0 w 4023360"/>
              <a:gd name="connsiteY0" fmla="*/ 780732 h 780732"/>
              <a:gd name="connsiteX1" fmla="*/ 2011680 w 4023360"/>
              <a:gd name="connsiteY1" fmla="*/ 0 h 780732"/>
              <a:gd name="connsiteX2" fmla="*/ 2011680 w 4023360"/>
              <a:gd name="connsiteY2" fmla="*/ 0 h 780732"/>
              <a:gd name="connsiteX3" fmla="*/ 4023360 w 4023360"/>
              <a:gd name="connsiteY3" fmla="*/ 780732 h 780732"/>
              <a:gd name="connsiteX4" fmla="*/ 0 w 4023360"/>
              <a:gd name="connsiteY4" fmla="*/ 780732 h 780732"/>
              <a:gd name="connsiteX0" fmla="*/ 0 w 4023360"/>
              <a:gd name="connsiteY0" fmla="*/ 780732 h 780732"/>
              <a:gd name="connsiteX1" fmla="*/ 2011680 w 4023360"/>
              <a:gd name="connsiteY1" fmla="*/ 0 h 780732"/>
              <a:gd name="connsiteX2" fmla="*/ 4023360 w 4023360"/>
              <a:gd name="connsiteY2" fmla="*/ 780732 h 780732"/>
              <a:gd name="connsiteX3" fmla="*/ 0 w 4023360"/>
              <a:gd name="connsiteY3" fmla="*/ 780732 h 780732"/>
              <a:gd name="connsiteX0" fmla="*/ 0 w 4023360"/>
              <a:gd name="connsiteY0" fmla="*/ 780732 h 780732"/>
              <a:gd name="connsiteX1" fmla="*/ 2011680 w 4023360"/>
              <a:gd name="connsiteY1" fmla="*/ 0 h 780732"/>
              <a:gd name="connsiteX2" fmla="*/ 4023360 w 4023360"/>
              <a:gd name="connsiteY2" fmla="*/ 780732 h 780732"/>
              <a:gd name="connsiteX3" fmla="*/ 0 w 4023360"/>
              <a:gd name="connsiteY3" fmla="*/ 780732 h 780732"/>
              <a:gd name="connsiteX0" fmla="*/ 0 w 4023360"/>
              <a:gd name="connsiteY0" fmla="*/ 780732 h 780732"/>
              <a:gd name="connsiteX1" fmla="*/ 2011680 w 4023360"/>
              <a:gd name="connsiteY1" fmla="*/ 0 h 780732"/>
              <a:gd name="connsiteX2" fmla="*/ 4023360 w 4023360"/>
              <a:gd name="connsiteY2" fmla="*/ 780732 h 780732"/>
              <a:gd name="connsiteX3" fmla="*/ 0 w 4023360"/>
              <a:gd name="connsiteY3" fmla="*/ 780732 h 780732"/>
              <a:gd name="connsiteX0" fmla="*/ 0 w 4023360"/>
              <a:gd name="connsiteY0" fmla="*/ 0 h 0"/>
              <a:gd name="connsiteX1" fmla="*/ 4023360 w 4023360"/>
              <a:gd name="connsiteY1" fmla="*/ 0 h 0"/>
              <a:gd name="connsiteX2" fmla="*/ 0 w 402336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23360">
                <a:moveTo>
                  <a:pt x="0" y="0"/>
                </a:moveTo>
                <a:lnTo>
                  <a:pt x="4023360" y="0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7CA694">
                <a:alpha val="50196"/>
              </a:srgbClr>
            </a:solidFill>
            <a:prstDash val="dash"/>
          </a:ln>
        </p:spPr>
        <p:style>
          <a:lnRef idx="2">
            <a:schemeClr val="accent5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7" name="Shape 36">
            <a:extLst>
              <a:ext uri="{FF2B5EF4-FFF2-40B4-BE49-F238E27FC236}">
                <a16:creationId xmlns:a16="http://schemas.microsoft.com/office/drawing/2014/main" id="{A1C4EC93-7739-4E5A-8B48-CE7A337DA37C}"/>
              </a:ext>
            </a:extLst>
          </p:cNvPr>
          <p:cNvSpPr/>
          <p:nvPr/>
        </p:nvSpPr>
        <p:spPr>
          <a:xfrm rot="10800000">
            <a:off x="1219200" y="812800"/>
            <a:ext cx="2702550" cy="51973"/>
          </a:xfrm>
          <a:custGeom>
            <a:avLst/>
            <a:gdLst>
              <a:gd name="connsiteX0" fmla="*/ 0 w 4023360"/>
              <a:gd name="connsiteY0" fmla="*/ 780732 h 780732"/>
              <a:gd name="connsiteX1" fmla="*/ 2011680 w 4023360"/>
              <a:gd name="connsiteY1" fmla="*/ 0 h 780732"/>
              <a:gd name="connsiteX2" fmla="*/ 2011680 w 4023360"/>
              <a:gd name="connsiteY2" fmla="*/ 0 h 780732"/>
              <a:gd name="connsiteX3" fmla="*/ 4023360 w 4023360"/>
              <a:gd name="connsiteY3" fmla="*/ 780732 h 780732"/>
              <a:gd name="connsiteX4" fmla="*/ 0 w 4023360"/>
              <a:gd name="connsiteY4" fmla="*/ 780732 h 780732"/>
              <a:gd name="connsiteX0" fmla="*/ 0 w 4023360"/>
              <a:gd name="connsiteY0" fmla="*/ 780732 h 780732"/>
              <a:gd name="connsiteX1" fmla="*/ 2011680 w 4023360"/>
              <a:gd name="connsiteY1" fmla="*/ 0 h 780732"/>
              <a:gd name="connsiteX2" fmla="*/ 2011680 w 4023360"/>
              <a:gd name="connsiteY2" fmla="*/ 0 h 780732"/>
              <a:gd name="connsiteX3" fmla="*/ 4023360 w 4023360"/>
              <a:gd name="connsiteY3" fmla="*/ 780732 h 780732"/>
              <a:gd name="connsiteX4" fmla="*/ 0 w 4023360"/>
              <a:gd name="connsiteY4" fmla="*/ 780732 h 780732"/>
              <a:gd name="connsiteX0" fmla="*/ 0 w 4023360"/>
              <a:gd name="connsiteY0" fmla="*/ 780732 h 780732"/>
              <a:gd name="connsiteX1" fmla="*/ 2011680 w 4023360"/>
              <a:gd name="connsiteY1" fmla="*/ 0 h 780732"/>
              <a:gd name="connsiteX2" fmla="*/ 4023360 w 4023360"/>
              <a:gd name="connsiteY2" fmla="*/ 780732 h 780732"/>
              <a:gd name="connsiteX3" fmla="*/ 0 w 4023360"/>
              <a:gd name="connsiteY3" fmla="*/ 780732 h 780732"/>
              <a:gd name="connsiteX0" fmla="*/ 0 w 4023360"/>
              <a:gd name="connsiteY0" fmla="*/ 780732 h 780732"/>
              <a:gd name="connsiteX1" fmla="*/ 2011680 w 4023360"/>
              <a:gd name="connsiteY1" fmla="*/ 0 h 780732"/>
              <a:gd name="connsiteX2" fmla="*/ 4023360 w 4023360"/>
              <a:gd name="connsiteY2" fmla="*/ 780732 h 780732"/>
              <a:gd name="connsiteX3" fmla="*/ 0 w 4023360"/>
              <a:gd name="connsiteY3" fmla="*/ 780732 h 780732"/>
              <a:gd name="connsiteX0" fmla="*/ 0 w 4023360"/>
              <a:gd name="connsiteY0" fmla="*/ 780732 h 780732"/>
              <a:gd name="connsiteX1" fmla="*/ 2011680 w 4023360"/>
              <a:gd name="connsiteY1" fmla="*/ 0 h 780732"/>
              <a:gd name="connsiteX2" fmla="*/ 4023360 w 4023360"/>
              <a:gd name="connsiteY2" fmla="*/ 780732 h 780732"/>
              <a:gd name="connsiteX3" fmla="*/ 0 w 4023360"/>
              <a:gd name="connsiteY3" fmla="*/ 780732 h 780732"/>
              <a:gd name="connsiteX0" fmla="*/ 0 w 4023360"/>
              <a:gd name="connsiteY0" fmla="*/ 0 h 0"/>
              <a:gd name="connsiteX1" fmla="*/ 4023360 w 4023360"/>
              <a:gd name="connsiteY1" fmla="*/ 0 h 0"/>
              <a:gd name="connsiteX2" fmla="*/ 0 w 402336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23360">
                <a:moveTo>
                  <a:pt x="0" y="0"/>
                </a:moveTo>
                <a:lnTo>
                  <a:pt x="4023360" y="0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7CA694">
                <a:alpha val="50196"/>
              </a:srgbClr>
            </a:solidFill>
            <a:prstDash val="dash"/>
          </a:ln>
        </p:spPr>
        <p:style>
          <a:lnRef idx="2">
            <a:schemeClr val="accent5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C34ECB2-568A-4EC1-87D4-58822F5BE1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4244840"/>
              </p:ext>
            </p:extLst>
          </p:nvPr>
        </p:nvGraphicFramePr>
        <p:xfrm>
          <a:off x="1828800" y="86477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628650" y="57150"/>
            <a:ext cx="7886700" cy="540000"/>
          </a:xfrm>
        </p:spPr>
        <p:txBody>
          <a:bodyPr>
            <a:normAutofit fontScale="90000"/>
          </a:bodyPr>
          <a:lstStyle/>
          <a:p>
            <a:r>
              <a:rPr lang="en-AU" sz="3100" dirty="0"/>
              <a:t>OIIE Standardized Use Case Architecture</a:t>
            </a:r>
            <a:br>
              <a:rPr lang="en-AU" dirty="0"/>
            </a:br>
            <a:r>
              <a:rPr lang="en-AU" sz="2400" dirty="0"/>
              <a:t>Standardized Methodology to Define and Re-use OIIE Components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5068D1CA-8D48-4CF3-9668-78DCDA8CC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68562" b="99666" l="32950" r="78927">
                        <a14:foregroundMark x1="43014" y1="77371" x2="63602" y2="97993"/>
                        <a14:foregroundMark x1="63602" y1="97993" x2="45594" y2="97993"/>
                        <a14:foregroundMark x1="36398" y1="92977" x2="36676" y2="81833"/>
                        <a14:foregroundMark x1="55556" y1="68896" x2="50575" y2="70903"/>
                        <a14:foregroundMark x1="78161" y1="75251" x2="79693" y2="84950"/>
                        <a14:foregroundMark x1="55172" y1="96656" x2="55172" y2="99666"/>
                        <a14:foregroundMark x1="37548" y1="99666" x2="34028" y2="82509"/>
                        <a14:backgroundMark x1="32950" y1="72241" x2="48659" y2="68227"/>
                      </a14:backgroundRemoval>
                    </a14:imgEffect>
                  </a14:imgLayer>
                </a14:imgProps>
              </a:ext>
            </a:extLst>
          </a:blip>
          <a:srcRect l="33075" t="68314" r="15021"/>
          <a:stretch>
            <a:fillRect/>
          </a:stretch>
        </p:blipFill>
        <p:spPr bwMode="auto">
          <a:xfrm>
            <a:off x="2384269" y="4248929"/>
            <a:ext cx="696487" cy="487097"/>
          </a:xfrm>
          <a:prstGeom prst="rect">
            <a:avLst/>
          </a:prstGeom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EB573D49-CFAC-408F-9174-8CCBB1ACD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duotone>
              <a:prstClr val="black"/>
              <a:srgbClr val="FFC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68562" b="99666" l="32950" r="78927">
                        <a14:foregroundMark x1="43014" y1="77371" x2="63602" y2="97993"/>
                        <a14:foregroundMark x1="63602" y1="97993" x2="45594" y2="97993"/>
                        <a14:foregroundMark x1="36398" y1="92977" x2="36676" y2="81833"/>
                        <a14:foregroundMark x1="55556" y1="68896" x2="50575" y2="70903"/>
                        <a14:foregroundMark x1="78161" y1="75251" x2="79693" y2="84950"/>
                        <a14:foregroundMark x1="55172" y1="96656" x2="55172" y2="99666"/>
                        <a14:foregroundMark x1="37548" y1="99666" x2="34028" y2="82509"/>
                        <a14:backgroundMark x1="32950" y1="72241" x2="48659" y2="68227"/>
                      </a14:backgroundRemoval>
                    </a14:imgEffect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 l="33075" t="68314" r="15021"/>
          <a:stretch>
            <a:fillRect/>
          </a:stretch>
        </p:blipFill>
        <p:spPr bwMode="auto">
          <a:xfrm>
            <a:off x="4917510" y="4344574"/>
            <a:ext cx="696487" cy="487097"/>
          </a:xfrm>
          <a:prstGeom prst="rect">
            <a:avLst/>
          </a:prstGeom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B7EE269C-3368-4B8B-BDA7-B066ABA5C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duotone>
              <a:prstClr val="black"/>
              <a:srgbClr val="FF0909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68562" b="99666" l="32950" r="78927">
                        <a14:foregroundMark x1="43014" y1="77371" x2="63602" y2="97993"/>
                        <a14:foregroundMark x1="63602" y1="97993" x2="45594" y2="97993"/>
                        <a14:foregroundMark x1="36398" y1="92977" x2="36676" y2="81833"/>
                        <a14:foregroundMark x1="55556" y1="68896" x2="50575" y2="70903"/>
                        <a14:foregroundMark x1="78161" y1="75251" x2="79693" y2="84950"/>
                        <a14:foregroundMark x1="55172" y1="96656" x2="55172" y2="99666"/>
                        <a14:foregroundMark x1="37548" y1="99666" x2="34028" y2="82509"/>
                        <a14:backgroundMark x1="32950" y1="72241" x2="48659" y2="68227"/>
                      </a14:backgroundRemoval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rcRect l="33075" t="68314" r="15021"/>
          <a:stretch>
            <a:fillRect/>
          </a:stretch>
        </p:blipFill>
        <p:spPr bwMode="auto">
          <a:xfrm>
            <a:off x="4053611" y="3608661"/>
            <a:ext cx="696487" cy="487097"/>
          </a:xfrm>
          <a:prstGeom prst="rect">
            <a:avLst/>
          </a:prstGeom>
        </p:spPr>
      </p:pic>
      <p:grpSp>
        <p:nvGrpSpPr>
          <p:cNvPr id="3" name="Group 6">
            <a:extLst>
              <a:ext uri="{FF2B5EF4-FFF2-40B4-BE49-F238E27FC236}">
                <a16:creationId xmlns:a16="http://schemas.microsoft.com/office/drawing/2014/main" id="{503AA96E-9B17-45C8-AB8C-4FB2C3AF44B6}"/>
              </a:ext>
            </a:extLst>
          </p:cNvPr>
          <p:cNvGrpSpPr/>
          <p:nvPr/>
        </p:nvGrpSpPr>
        <p:grpSpPr>
          <a:xfrm>
            <a:off x="6871460" y="2429336"/>
            <a:ext cx="969463" cy="792980"/>
            <a:chOff x="2842638" y="2570667"/>
            <a:chExt cx="969463" cy="792980"/>
          </a:xfrm>
        </p:grpSpPr>
        <p:pic>
          <p:nvPicPr>
            <p:cNvPr id="13" name="Picture 3">
              <a:extLst>
                <a:ext uri="{FF2B5EF4-FFF2-40B4-BE49-F238E27FC236}">
                  <a16:creationId xmlns:a16="http://schemas.microsoft.com/office/drawing/2014/main" id="{5EE6CE18-DF2E-4C6A-9968-F1606BBA65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68562" b="99666" l="32950" r="78927">
                          <a14:foregroundMark x1="43014" y1="77371" x2="63602" y2="97993"/>
                          <a14:foregroundMark x1="63602" y1="97993" x2="45594" y2="97993"/>
                          <a14:foregroundMark x1="36398" y1="92977" x2="36676" y2="81833"/>
                          <a14:foregroundMark x1="55556" y1="68896" x2="50575" y2="70903"/>
                          <a14:foregroundMark x1="78161" y1="75251" x2="79693" y2="84950"/>
                          <a14:foregroundMark x1="55172" y1="96656" x2="55172" y2="99666"/>
                          <a14:foregroundMark x1="37548" y1="99666" x2="34028" y2="82509"/>
                          <a14:backgroundMark x1="32950" y1="72241" x2="48659" y2="68227"/>
                        </a14:backgroundRemoval>
                      </a14:imgEffect>
                    </a14:imgLayer>
                  </a14:imgProps>
                </a:ext>
              </a:extLst>
            </a:blip>
            <a:srcRect l="33075" t="68314" r="15021"/>
            <a:stretch>
              <a:fillRect/>
            </a:stretch>
          </p:blipFill>
          <p:spPr bwMode="auto">
            <a:xfrm>
              <a:off x="2842638" y="2759075"/>
              <a:ext cx="696487" cy="487097"/>
            </a:xfrm>
            <a:prstGeom prst="rect">
              <a:avLst/>
            </a:prstGeom>
          </p:spPr>
        </p:pic>
        <p:pic>
          <p:nvPicPr>
            <p:cNvPr id="15" name="Picture 3">
              <a:extLst>
                <a:ext uri="{FF2B5EF4-FFF2-40B4-BE49-F238E27FC236}">
                  <a16:creationId xmlns:a16="http://schemas.microsoft.com/office/drawing/2014/main" id="{8B2A39FB-179F-462E-BA11-34AF94D29E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duotone>
                <a:prstClr val="black"/>
                <a:srgbClr val="FFC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68562" b="99666" l="32950" r="78927">
                          <a14:foregroundMark x1="43014" y1="77371" x2="63602" y2="97993"/>
                          <a14:foregroundMark x1="63602" y1="97993" x2="45594" y2="97993"/>
                          <a14:foregroundMark x1="36398" y1="92977" x2="36676" y2="81833"/>
                          <a14:foregroundMark x1="55556" y1="68896" x2="50575" y2="70903"/>
                          <a14:foregroundMark x1="78161" y1="75251" x2="79693" y2="84950"/>
                          <a14:foregroundMark x1="55172" y1="96656" x2="55172" y2="99666"/>
                          <a14:foregroundMark x1="37548" y1="99666" x2="34028" y2="82509"/>
                          <a14:backgroundMark x1="32950" y1="72241" x2="48659" y2="68227"/>
                        </a14:backgroundRemoval>
                      </a14:imgEffect>
                      <a14:imgEffect>
                        <a14:brightnessContrast bright="40000"/>
                      </a14:imgEffect>
                    </a14:imgLayer>
                  </a14:imgProps>
                </a:ext>
              </a:extLst>
            </a:blip>
            <a:srcRect l="33075" t="68314" r="15021"/>
            <a:stretch>
              <a:fillRect/>
            </a:stretch>
          </p:blipFill>
          <p:spPr bwMode="auto">
            <a:xfrm>
              <a:off x="3115614" y="2876550"/>
              <a:ext cx="696487" cy="487097"/>
            </a:xfrm>
            <a:prstGeom prst="rect">
              <a:avLst/>
            </a:prstGeom>
          </p:spPr>
        </p:pic>
        <p:pic>
          <p:nvPicPr>
            <p:cNvPr id="14" name="Picture 3">
              <a:extLst>
                <a:ext uri="{FF2B5EF4-FFF2-40B4-BE49-F238E27FC236}">
                  <a16:creationId xmlns:a16="http://schemas.microsoft.com/office/drawing/2014/main" id="{EBB031B9-B9EE-4741-A0A3-DD18F15888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prstClr val="black"/>
                <a:srgbClr val="FF0909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68562" b="99666" l="32950" r="78927">
                          <a14:foregroundMark x1="43014" y1="77371" x2="63602" y2="97993"/>
                          <a14:foregroundMark x1="63602" y1="97993" x2="45594" y2="97993"/>
                          <a14:foregroundMark x1="36398" y1="92977" x2="36676" y2="81833"/>
                          <a14:foregroundMark x1="55556" y1="68896" x2="50575" y2="70903"/>
                          <a14:foregroundMark x1="78161" y1="75251" x2="79693" y2="84950"/>
                          <a14:foregroundMark x1="55172" y1="96656" x2="55172" y2="99666"/>
                          <a14:foregroundMark x1="37548" y1="99666" x2="34028" y2="82509"/>
                          <a14:backgroundMark x1="32950" y1="72241" x2="48659" y2="68227"/>
                        </a14:backgroundRemoval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</a:extLst>
            </a:blip>
            <a:srcRect l="33075" t="68314" r="15021"/>
            <a:stretch>
              <a:fillRect/>
            </a:stretch>
          </p:blipFill>
          <p:spPr bwMode="auto">
            <a:xfrm>
              <a:off x="2965034" y="2570667"/>
              <a:ext cx="696487" cy="487097"/>
            </a:xfrm>
            <a:prstGeom prst="rect">
              <a:avLst/>
            </a:prstGeom>
          </p:spPr>
        </p:pic>
      </p:grpSp>
      <p:sp>
        <p:nvSpPr>
          <p:cNvPr id="31" name="Shape 4">
            <a:extLst>
              <a:ext uri="{FF2B5EF4-FFF2-40B4-BE49-F238E27FC236}">
                <a16:creationId xmlns:a16="http://schemas.microsoft.com/office/drawing/2014/main" id="{23DE5B94-A5CF-49A5-910E-A856C951AEDA}"/>
              </a:ext>
            </a:extLst>
          </p:cNvPr>
          <p:cNvSpPr txBox="1"/>
          <p:nvPr/>
        </p:nvSpPr>
        <p:spPr>
          <a:xfrm>
            <a:off x="6018747" y="864774"/>
            <a:ext cx="1454100" cy="135466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marL="57150" marR="0" lvl="1" indent="-57150" algn="l" defTabSz="40005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Actors</a:t>
            </a:r>
          </a:p>
          <a:p>
            <a:pPr marL="57150" marR="0" lvl="1" indent="-57150" algn="l" defTabSz="40005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Triggers</a:t>
            </a:r>
          </a:p>
          <a:p>
            <a:pPr marL="57150" marR="0" lvl="1" indent="-57150" algn="l" defTabSz="40005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 Workflows</a:t>
            </a:r>
          </a:p>
          <a:p>
            <a:pPr marL="57150" marR="0" lvl="1" indent="-57150" algn="l" defTabSz="40005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Scenarios</a:t>
            </a:r>
          </a:p>
        </p:txBody>
      </p:sp>
      <p:grpSp>
        <p:nvGrpSpPr>
          <p:cNvPr id="4" name="Group 7">
            <a:extLst>
              <a:ext uri="{FF2B5EF4-FFF2-40B4-BE49-F238E27FC236}">
                <a16:creationId xmlns:a16="http://schemas.microsoft.com/office/drawing/2014/main" id="{EB0CC378-807E-4103-97CB-7ABE638C662C}"/>
              </a:ext>
            </a:extLst>
          </p:cNvPr>
          <p:cNvGrpSpPr/>
          <p:nvPr/>
        </p:nvGrpSpPr>
        <p:grpSpPr>
          <a:xfrm>
            <a:off x="7338459" y="843168"/>
            <a:ext cx="1500741" cy="1195182"/>
            <a:chOff x="2299961" y="906539"/>
            <a:chExt cx="1500741" cy="1195182"/>
          </a:xfrm>
        </p:grpSpPr>
        <p:grpSp>
          <p:nvGrpSpPr>
            <p:cNvPr id="5" name="Group 16">
              <a:extLst>
                <a:ext uri="{FF2B5EF4-FFF2-40B4-BE49-F238E27FC236}">
                  <a16:creationId xmlns:a16="http://schemas.microsoft.com/office/drawing/2014/main" id="{82F11892-95EC-41B3-999E-E8E77039804A}"/>
                </a:ext>
              </a:extLst>
            </p:cNvPr>
            <p:cNvGrpSpPr/>
            <p:nvPr/>
          </p:nvGrpSpPr>
          <p:grpSpPr>
            <a:xfrm>
              <a:off x="2299961" y="1094997"/>
              <a:ext cx="972352" cy="790298"/>
              <a:chOff x="2842638" y="2570667"/>
              <a:chExt cx="972352" cy="790298"/>
            </a:xfrm>
          </p:grpSpPr>
          <p:pic>
            <p:nvPicPr>
              <p:cNvPr id="18" name="Picture 3">
                <a:extLst>
                  <a:ext uri="{FF2B5EF4-FFF2-40B4-BE49-F238E27FC236}">
                    <a16:creationId xmlns:a16="http://schemas.microsoft.com/office/drawing/2014/main" id="{3555CD89-6EB2-4770-857F-730F3A70B7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68562" b="99666" l="32950" r="78927">
                            <a14:foregroundMark x1="43014" y1="77371" x2="63602" y2="97993"/>
                            <a14:foregroundMark x1="63602" y1="97993" x2="45594" y2="97993"/>
                            <a14:foregroundMark x1="36398" y1="92977" x2="36676" y2="81833"/>
                            <a14:foregroundMark x1="55556" y1="68896" x2="50575" y2="70903"/>
                            <a14:foregroundMark x1="78161" y1="75251" x2="79693" y2="84950"/>
                            <a14:foregroundMark x1="55172" y1="96656" x2="55172" y2="99666"/>
                            <a14:foregroundMark x1="37548" y1="99666" x2="34028" y2="82509"/>
                            <a14:backgroundMark x1="32950" y1="72241" x2="48659" y2="68227"/>
                          </a14:backgroundRemoval>
                        </a14:imgEffect>
                      </a14:imgLayer>
                    </a14:imgProps>
                  </a:ext>
                </a:extLst>
              </a:blip>
              <a:srcRect l="33075" t="68314" r="15021"/>
              <a:stretch>
                <a:fillRect/>
              </a:stretch>
            </p:blipFill>
            <p:spPr bwMode="auto">
              <a:xfrm>
                <a:off x="2842638" y="2759075"/>
                <a:ext cx="696487" cy="487097"/>
              </a:xfrm>
              <a:prstGeom prst="rect">
                <a:avLst/>
              </a:prstGeom>
            </p:spPr>
          </p:pic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FF79C1BA-16EC-4917-B4B3-C3E27575D60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>
                <a:duotone>
                  <a:prstClr val="black"/>
                  <a:srgbClr val="FFC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68562" b="99666" l="32950" r="78927">
                            <a14:foregroundMark x1="43014" y1="77371" x2="63602" y2="97993"/>
                            <a14:foregroundMark x1="63602" y1="97993" x2="45594" y2="97993"/>
                            <a14:foregroundMark x1="36398" y1="92977" x2="36676" y2="81833"/>
                            <a14:foregroundMark x1="55556" y1="68896" x2="50575" y2="70903"/>
                            <a14:foregroundMark x1="78161" y1="75251" x2="79693" y2="84950"/>
                            <a14:foregroundMark x1="55172" y1="96656" x2="55172" y2="99666"/>
                            <a14:foregroundMark x1="37548" y1="99666" x2="34028" y2="82509"/>
                            <a14:backgroundMark x1="32950" y1="72241" x2="48659" y2="68227"/>
                          </a14:backgroundRemoval>
                        </a14:imgEffect>
                        <a14:imgEffect>
                          <a14:brightnessContrast bright="40000"/>
                        </a14:imgEffect>
                      </a14:imgLayer>
                    </a14:imgProps>
                  </a:ext>
                </a:extLst>
              </a:blip>
              <a:srcRect l="33075" t="68314" r="15021"/>
              <a:stretch>
                <a:fillRect/>
              </a:stretch>
            </p:blipFill>
            <p:spPr bwMode="auto">
              <a:xfrm>
                <a:off x="3118503" y="2873868"/>
                <a:ext cx="696487" cy="487097"/>
              </a:xfrm>
              <a:prstGeom prst="rect">
                <a:avLst/>
              </a:prstGeom>
            </p:spPr>
          </p:pic>
          <p:pic>
            <p:nvPicPr>
              <p:cNvPr id="20" name="Picture 3">
                <a:extLst>
                  <a:ext uri="{FF2B5EF4-FFF2-40B4-BE49-F238E27FC236}">
                    <a16:creationId xmlns:a16="http://schemas.microsoft.com/office/drawing/2014/main" id="{DC9D9E21-532A-4250-9333-2251A7CBAF7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duotone>
                  <a:prstClr val="black"/>
                  <a:srgbClr val="FF0909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68562" b="99666" l="32950" r="78927">
                            <a14:foregroundMark x1="43014" y1="77371" x2="63602" y2="97993"/>
                            <a14:foregroundMark x1="63602" y1="97993" x2="45594" y2="97993"/>
                            <a14:foregroundMark x1="36398" y1="92977" x2="36676" y2="81833"/>
                            <a14:foregroundMark x1="55556" y1="68896" x2="50575" y2="70903"/>
                            <a14:foregroundMark x1="78161" y1="75251" x2="79693" y2="84950"/>
                            <a14:foregroundMark x1="55172" y1="96656" x2="55172" y2="99666"/>
                            <a14:foregroundMark x1="37548" y1="99666" x2="34028" y2="82509"/>
                            <a14:backgroundMark x1="32950" y1="72241" x2="48659" y2="68227"/>
                          </a14:backgroundRemoval>
                        </a14:imgEffect>
                        <a14:imgEffect>
                          <a14:brightnessContrast bright="40000" contrast="-40000"/>
                        </a14:imgEffect>
                      </a14:imgLayer>
                    </a14:imgProps>
                  </a:ext>
                </a:extLst>
              </a:blip>
              <a:srcRect l="33075" t="68314" r="15021"/>
              <a:stretch>
                <a:fillRect/>
              </a:stretch>
            </p:blipFill>
            <p:spPr bwMode="auto">
              <a:xfrm>
                <a:off x="2965034" y="2570667"/>
                <a:ext cx="696487" cy="487097"/>
              </a:xfrm>
              <a:prstGeom prst="rect">
                <a:avLst/>
              </a:prstGeom>
            </p:spPr>
          </p:pic>
        </p:grpSp>
        <p:pic>
          <p:nvPicPr>
            <p:cNvPr id="25" name="Picture 3">
              <a:extLst>
                <a:ext uri="{FF2B5EF4-FFF2-40B4-BE49-F238E27FC236}">
                  <a16:creationId xmlns:a16="http://schemas.microsoft.com/office/drawing/2014/main" id="{AD35304C-8698-4347-A2AC-3F5F99A1DD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68562" b="99666" l="32950" r="78927">
                          <a14:foregroundMark x1="43014" y1="77371" x2="63602" y2="97993"/>
                          <a14:foregroundMark x1="63602" y1="97993" x2="45594" y2="97993"/>
                          <a14:foregroundMark x1="36398" y1="92977" x2="36676" y2="81833"/>
                          <a14:foregroundMark x1="55556" y1="68896" x2="50575" y2="70903"/>
                          <a14:foregroundMark x1="78161" y1="75251" x2="79693" y2="84950"/>
                          <a14:foregroundMark x1="55172" y1="96656" x2="55172" y2="99666"/>
                          <a14:foregroundMark x1="37548" y1="99666" x2="34028" y2="82509"/>
                          <a14:backgroundMark x1="32950" y1="72241" x2="48659" y2="68227"/>
                        </a14:backgroundRemoval>
                      </a14:imgEffect>
                    </a14:imgLayer>
                  </a14:imgProps>
                </a:ext>
              </a:extLst>
            </a:blip>
            <a:srcRect l="33075" t="68314" r="15021"/>
            <a:stretch>
              <a:fillRect/>
            </a:stretch>
          </p:blipFill>
          <p:spPr bwMode="auto">
            <a:xfrm>
              <a:off x="2845891" y="1503867"/>
              <a:ext cx="696487" cy="487097"/>
            </a:xfrm>
            <a:prstGeom prst="rect">
              <a:avLst/>
            </a:prstGeom>
          </p:spPr>
        </p:pic>
        <p:pic>
          <p:nvPicPr>
            <p:cNvPr id="26" name="Picture 3">
              <a:extLst>
                <a:ext uri="{FF2B5EF4-FFF2-40B4-BE49-F238E27FC236}">
                  <a16:creationId xmlns:a16="http://schemas.microsoft.com/office/drawing/2014/main" id="{B66B3DC6-C3B1-4C79-8367-E7C5EF6583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duotone>
                <a:prstClr val="black"/>
                <a:srgbClr val="FFC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68562" b="99666" l="32950" r="78927">
                          <a14:foregroundMark x1="43014" y1="77371" x2="63602" y2="97993"/>
                          <a14:foregroundMark x1="63602" y1="97993" x2="45594" y2="97993"/>
                          <a14:foregroundMark x1="36398" y1="92977" x2="36676" y2="81833"/>
                          <a14:foregroundMark x1="55556" y1="68896" x2="50575" y2="70903"/>
                          <a14:foregroundMark x1="78161" y1="75251" x2="79693" y2="84950"/>
                          <a14:foregroundMark x1="55172" y1="96656" x2="55172" y2="99666"/>
                          <a14:foregroundMark x1="37548" y1="99666" x2="34028" y2="82509"/>
                          <a14:backgroundMark x1="32950" y1="72241" x2="48659" y2="68227"/>
                        </a14:backgroundRemoval>
                      </a14:imgEffect>
                      <a14:imgEffect>
                        <a14:brightnessContrast bright="40000"/>
                      </a14:imgEffect>
                    </a14:imgLayer>
                  </a14:imgProps>
                </a:ext>
              </a:extLst>
            </a:blip>
            <a:srcRect l="33075" t="68314" r="15021"/>
            <a:stretch>
              <a:fillRect/>
            </a:stretch>
          </p:blipFill>
          <p:spPr bwMode="auto">
            <a:xfrm>
              <a:off x="3104215" y="1614624"/>
              <a:ext cx="696487" cy="487097"/>
            </a:xfrm>
            <a:prstGeom prst="rect">
              <a:avLst/>
            </a:prstGeom>
          </p:spPr>
        </p:pic>
        <p:grpSp>
          <p:nvGrpSpPr>
            <p:cNvPr id="7" name="Group 20">
              <a:extLst>
                <a:ext uri="{FF2B5EF4-FFF2-40B4-BE49-F238E27FC236}">
                  <a16:creationId xmlns:a16="http://schemas.microsoft.com/office/drawing/2014/main" id="{D6920E69-595B-4C22-9352-19FCAAEEB295}"/>
                </a:ext>
              </a:extLst>
            </p:cNvPr>
            <p:cNvGrpSpPr/>
            <p:nvPr/>
          </p:nvGrpSpPr>
          <p:grpSpPr>
            <a:xfrm>
              <a:off x="2550475" y="906539"/>
              <a:ext cx="1117171" cy="903211"/>
              <a:chOff x="2694930" y="2460436"/>
              <a:chExt cx="1117171" cy="903211"/>
            </a:xfrm>
          </p:grpSpPr>
          <p:pic>
            <p:nvPicPr>
              <p:cNvPr id="22" name="Picture 3">
                <a:extLst>
                  <a:ext uri="{FF2B5EF4-FFF2-40B4-BE49-F238E27FC236}">
                    <a16:creationId xmlns:a16="http://schemas.microsoft.com/office/drawing/2014/main" id="{5559409F-4D6D-40ED-957B-72482866D1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68562" b="99666" l="32950" r="78927">
                            <a14:foregroundMark x1="43014" y1="77371" x2="63602" y2="97993"/>
                            <a14:foregroundMark x1="63602" y1="97993" x2="45594" y2="97993"/>
                            <a14:foregroundMark x1="36398" y1="92977" x2="36676" y2="81833"/>
                            <a14:foregroundMark x1="55556" y1="68896" x2="50575" y2="70903"/>
                            <a14:foregroundMark x1="78161" y1="75251" x2="79693" y2="84950"/>
                            <a14:foregroundMark x1="55172" y1="96656" x2="55172" y2="99666"/>
                            <a14:foregroundMark x1="37548" y1="99666" x2="34028" y2="82509"/>
                            <a14:backgroundMark x1="32950" y1="72241" x2="48659" y2="68227"/>
                          </a14:backgroundRemoval>
                        </a14:imgEffect>
                      </a14:imgLayer>
                    </a14:imgProps>
                  </a:ext>
                </a:extLst>
              </a:blip>
              <a:srcRect l="33075" t="68314" r="15021"/>
              <a:stretch>
                <a:fillRect/>
              </a:stretch>
            </p:blipFill>
            <p:spPr bwMode="auto">
              <a:xfrm>
                <a:off x="2842638" y="2759075"/>
                <a:ext cx="696487" cy="487097"/>
              </a:xfrm>
              <a:prstGeom prst="rect">
                <a:avLst/>
              </a:prstGeom>
            </p:spPr>
          </p:pic>
          <p:pic>
            <p:nvPicPr>
              <p:cNvPr id="23" name="Picture 3">
                <a:extLst>
                  <a:ext uri="{FF2B5EF4-FFF2-40B4-BE49-F238E27FC236}">
                    <a16:creationId xmlns:a16="http://schemas.microsoft.com/office/drawing/2014/main" id="{0F891B09-0441-40ED-B60F-EE9B13FE47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>
                <a:duotone>
                  <a:prstClr val="black"/>
                  <a:srgbClr val="FFC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68562" b="99666" l="32950" r="78927">
                            <a14:foregroundMark x1="43014" y1="77371" x2="63602" y2="97993"/>
                            <a14:foregroundMark x1="63602" y1="97993" x2="45594" y2="97993"/>
                            <a14:foregroundMark x1="36398" y1="92977" x2="36676" y2="81833"/>
                            <a14:foregroundMark x1="55556" y1="68896" x2="50575" y2="70903"/>
                            <a14:foregroundMark x1="78161" y1="75251" x2="79693" y2="84950"/>
                            <a14:foregroundMark x1="55172" y1="96656" x2="55172" y2="99666"/>
                            <a14:foregroundMark x1="37548" y1="99666" x2="34028" y2="82509"/>
                            <a14:backgroundMark x1="32950" y1="72241" x2="48659" y2="68227"/>
                          </a14:backgroundRemoval>
                        </a14:imgEffect>
                        <a14:imgEffect>
                          <a14:brightnessContrast bright="40000"/>
                        </a14:imgEffect>
                      </a14:imgLayer>
                    </a14:imgProps>
                  </a:ext>
                </a:extLst>
              </a:blip>
              <a:srcRect l="33075" t="68314" r="15021"/>
              <a:stretch>
                <a:fillRect/>
              </a:stretch>
            </p:blipFill>
            <p:spPr bwMode="auto">
              <a:xfrm>
                <a:off x="3115614" y="2876550"/>
                <a:ext cx="696487" cy="487097"/>
              </a:xfrm>
              <a:prstGeom prst="rect">
                <a:avLst/>
              </a:prstGeom>
            </p:spPr>
          </p:pic>
          <p:pic>
            <p:nvPicPr>
              <p:cNvPr id="24" name="Picture 3">
                <a:extLst>
                  <a:ext uri="{FF2B5EF4-FFF2-40B4-BE49-F238E27FC236}">
                    <a16:creationId xmlns:a16="http://schemas.microsoft.com/office/drawing/2014/main" id="{526D3B31-461F-4106-83E6-46E72586D5F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duotone>
                  <a:prstClr val="black"/>
                  <a:srgbClr val="FF0909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68562" b="99666" l="32950" r="78927">
                            <a14:foregroundMark x1="43014" y1="77371" x2="63602" y2="97993"/>
                            <a14:foregroundMark x1="63602" y1="97993" x2="45594" y2="97993"/>
                            <a14:foregroundMark x1="36398" y1="92977" x2="36676" y2="81833"/>
                            <a14:foregroundMark x1="55556" y1="68896" x2="50575" y2="70903"/>
                            <a14:foregroundMark x1="78161" y1="75251" x2="79693" y2="84950"/>
                            <a14:foregroundMark x1="55172" y1="96656" x2="55172" y2="99666"/>
                            <a14:foregroundMark x1="37548" y1="99666" x2="34028" y2="82509"/>
                            <a14:backgroundMark x1="32950" y1="72241" x2="48659" y2="68227"/>
                          </a14:backgroundRemoval>
                        </a14:imgEffect>
                        <a14:imgEffect>
                          <a14:brightnessContrast bright="40000" contrast="-40000"/>
                        </a14:imgEffect>
                      </a14:imgLayer>
                    </a14:imgProps>
                  </a:ext>
                </a:extLst>
              </a:blip>
              <a:srcRect l="33075" t="68314" r="15021"/>
              <a:stretch>
                <a:fillRect/>
              </a:stretch>
            </p:blipFill>
            <p:spPr bwMode="auto">
              <a:xfrm>
                <a:off x="2694930" y="2460436"/>
                <a:ext cx="696487" cy="487097"/>
              </a:xfrm>
              <a:prstGeom prst="rect">
                <a:avLst/>
              </a:prstGeom>
            </p:spPr>
          </p:pic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D05C92A5-5694-4F8D-9BCC-44F2FE4B831D}"/>
              </a:ext>
            </a:extLst>
          </p:cNvPr>
          <p:cNvSpPr txBox="1"/>
          <p:nvPr/>
        </p:nvSpPr>
        <p:spPr>
          <a:xfrm>
            <a:off x="1354750" y="1098756"/>
            <a:ext cx="1859089" cy="2113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User Stories</a:t>
            </a:r>
            <a:endParaRPr kumimoji="0" lang="en-AU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  <a:p>
            <a:pPr marL="87313" marR="0" lvl="0" indent="-87313" algn="l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High-level</a:t>
            </a:r>
          </a:p>
          <a:p>
            <a:pPr marL="87313" marR="0" lvl="0" indent="-87313" algn="l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Pictographic</a:t>
            </a:r>
          </a:p>
          <a:p>
            <a:pPr marL="87313" marR="0" lvl="0" indent="-87313" algn="l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Depict 1 or more Use Cases, Scenarios, and/or Events</a:t>
            </a:r>
          </a:p>
          <a:p>
            <a:pPr marL="87313" marR="0" lvl="0" indent="-87313" algn="l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Actors, Systems, Exchanges, Data</a:t>
            </a:r>
          </a:p>
        </p:txBody>
      </p:sp>
      <p:grpSp>
        <p:nvGrpSpPr>
          <p:cNvPr id="8" name="Group 31">
            <a:extLst>
              <a:ext uri="{FF2B5EF4-FFF2-40B4-BE49-F238E27FC236}">
                <a16:creationId xmlns:a16="http://schemas.microsoft.com/office/drawing/2014/main" id="{8FA88A74-E734-48A5-9AA3-E803A419BCB2}"/>
              </a:ext>
            </a:extLst>
          </p:cNvPr>
          <p:cNvGrpSpPr/>
          <p:nvPr/>
        </p:nvGrpSpPr>
        <p:grpSpPr>
          <a:xfrm>
            <a:off x="1004039" y="864774"/>
            <a:ext cx="405562" cy="4064000"/>
            <a:chOff x="1905000" y="940974"/>
            <a:chExt cx="461892" cy="4064000"/>
          </a:xfrm>
        </p:grpSpPr>
        <p:sp>
          <p:nvSpPr>
            <p:cNvPr id="27" name="Arrow: Up-Down 26">
              <a:extLst>
                <a:ext uri="{FF2B5EF4-FFF2-40B4-BE49-F238E27FC236}">
                  <a16:creationId xmlns:a16="http://schemas.microsoft.com/office/drawing/2014/main" id="{559729AA-6DB8-4632-9723-FABA5C211622}"/>
                </a:ext>
              </a:extLst>
            </p:cNvPr>
            <p:cNvSpPr/>
            <p:nvPr/>
          </p:nvSpPr>
          <p:spPr bwMode="auto">
            <a:xfrm>
              <a:off x="1905000" y="940974"/>
              <a:ext cx="461892" cy="4064000"/>
            </a:xfrm>
            <a:prstGeom prst="upDownArrow">
              <a:avLst/>
            </a:prstGeom>
            <a:solidFill>
              <a:srgbClr val="008000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A14F0EC-F3C3-49D6-8C10-0E1E1153C745}"/>
                </a:ext>
              </a:extLst>
            </p:cNvPr>
            <p:cNvSpPr txBox="1"/>
            <p:nvPr/>
          </p:nvSpPr>
          <p:spPr>
            <a:xfrm rot="16200000" flipH="1">
              <a:off x="1566571" y="2783604"/>
              <a:ext cx="10806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rPr>
                <a:t>User Stories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62305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penO&amp;M">
  <a:themeElements>
    <a:clrScheme name="OpenO&amp;M 8">
      <a:dk1>
        <a:srgbClr val="000000"/>
      </a:dk1>
      <a:lt1>
        <a:srgbClr val="FFFFFF"/>
      </a:lt1>
      <a:dk2>
        <a:srgbClr val="000000"/>
      </a:dk2>
      <a:lt2>
        <a:srgbClr val="00330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00000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penO&amp;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O&amp;M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enO&amp;M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O&amp;M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O&amp;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O&amp;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O&amp;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O&amp;M 8">
        <a:dk1>
          <a:srgbClr val="000000"/>
        </a:dk1>
        <a:lt1>
          <a:srgbClr val="FFFFFF"/>
        </a:lt1>
        <a:dk2>
          <a:srgbClr val="000000"/>
        </a:dk2>
        <a:lt2>
          <a:srgbClr val="00330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enO&amp;M 8">
    <a:dk1>
      <a:srgbClr val="000000"/>
    </a:dk1>
    <a:lt1>
      <a:srgbClr val="FFFFFF"/>
    </a:lt1>
    <a:dk2>
      <a:srgbClr val="000000"/>
    </a:dk2>
    <a:lt2>
      <a:srgbClr val="00330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FF000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287876</TotalTime>
  <Words>1626</Words>
  <Application>Microsoft Office PowerPoint</Application>
  <PresentationFormat>On-screen Show (16:9)</PresentationFormat>
  <Paragraphs>329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Arial Unicode MS</vt:lpstr>
      <vt:lpstr>Calibri</vt:lpstr>
      <vt:lpstr>Calibri Light</vt:lpstr>
      <vt:lpstr>Times New Roman</vt:lpstr>
      <vt:lpstr>Wingdings</vt:lpstr>
      <vt:lpstr>Office Theme</vt:lpstr>
      <vt:lpstr>OpenO&amp;M</vt:lpstr>
      <vt:lpstr>OIIE/OGI Pilot Phase 3 Pilot Overview</vt:lpstr>
      <vt:lpstr>OIIE Coordination Points with CII</vt:lpstr>
      <vt:lpstr>Full Asset Life-cycle Management</vt:lpstr>
      <vt:lpstr>Standard OIIE/OGI Use Cases</vt:lpstr>
      <vt:lpstr>Supplier Neutral Industrial Digital Ecosystem Digital Ecosystem Concept Specialized For Process Industries</vt:lpstr>
      <vt:lpstr>PowerPoint Presentation</vt:lpstr>
      <vt:lpstr>OIIE Intra-Enterprise Systems Connectivity and Services Architecture</vt:lpstr>
      <vt:lpstr>OIIE OGI Pilot Next Phase (s)</vt:lpstr>
      <vt:lpstr>OIIE Standardized Use Case Architecture Standardized Methodology to Define and Re-use OIIE Components</vt:lpstr>
      <vt:lpstr>Debutanizer Tower P&amp;IDs – Worley Parsons</vt:lpstr>
      <vt:lpstr>Business Driven ISDD Build and Use Plan for 2018/2019</vt:lpstr>
      <vt:lpstr>Current ISDD Build Process</vt:lpstr>
      <vt:lpstr>Backup Slides</vt:lpstr>
      <vt:lpstr>Critical Infrastructure Sectors – From PDP 21-2013</vt:lpstr>
      <vt:lpstr>Industry Standard Data Sheets (ISDs)</vt:lpstr>
      <vt:lpstr>Dow List</vt:lpstr>
      <vt:lpstr>Contextualization for Open Industrial Interoperability Ecosystem  using MIMOSA CCOM 4.x, ISA, OAGi, ISO and IEC Standards </vt:lpstr>
    </vt:vector>
  </TitlesOfParts>
  <Company>MIMOSA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OpenO&amp;M and POSC Caesar wit IBM</dc:title>
  <dc:subject>Owner/Operator Collaboration Team</dc:subject>
  <dc:creator>Alan T. Johnston</dc:creator>
  <cp:lastModifiedBy>Alan Johnston</cp:lastModifiedBy>
  <cp:revision>5056</cp:revision>
  <dcterms:created xsi:type="dcterms:W3CDTF">2000-08-30T00:10:07Z</dcterms:created>
  <dcterms:modified xsi:type="dcterms:W3CDTF">2018-10-17T12:52:39Z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_Steward">
    <vt:lpwstr>McNeil D u644114</vt:lpwstr>
  </property>
  <property fmtid="{D5CDD505-2E9C-101B-9397-08002B2CF9AE}" pid="3" name="Update_Footer">
    <vt:lpwstr>No</vt:lpwstr>
  </property>
  <property fmtid="{D5CDD505-2E9C-101B-9397-08002B2CF9AE}" pid="4" name="Radio_Button">
    <vt:lpwstr>RadioButton2</vt:lpwstr>
  </property>
  <property fmtid="{D5CDD505-2E9C-101B-9397-08002B2CF9AE}" pid="5" name="Information_Classification">
    <vt:lpwstr/>
  </property>
  <property fmtid="{D5CDD505-2E9C-101B-9397-08002B2CF9AE}" pid="6" name="Record_Title_ID">
    <vt:lpwstr>72</vt:lpwstr>
  </property>
  <property fmtid="{D5CDD505-2E9C-101B-9397-08002B2CF9AE}" pid="7" name="Initial_Creation_Date">
    <vt:filetime>2000-08-30T00:10:07Z</vt:filetime>
  </property>
  <property fmtid="{D5CDD505-2E9C-101B-9397-08002B2CF9AE}" pid="8" name="Retention_Period_Start_Date">
    <vt:filetime>2018-07-19T22:51:10Z</vt:filetime>
  </property>
  <property fmtid="{D5CDD505-2E9C-101B-9397-08002B2CF9AE}" pid="9" name="Last_Reviewed_Date">
    <vt:lpwstr/>
  </property>
  <property fmtid="{D5CDD505-2E9C-101B-9397-08002B2CF9AE}" pid="10" name="Retention_Review_Frequency">
    <vt:lpwstr/>
  </property>
  <property fmtid="{D5CDD505-2E9C-101B-9397-08002B2CF9AE}" pid="12" name="_NewReviewCycle">
    <vt:lpwstr/>
  </property>
</Properties>
</file>