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62" r:id="rId2"/>
    <p:sldMasterId id="2147483873" r:id="rId3"/>
    <p:sldMasterId id="2147483930" r:id="rId4"/>
    <p:sldMasterId id="2147483943" r:id="rId5"/>
    <p:sldMasterId id="2147483955" r:id="rId6"/>
    <p:sldMasterId id="2147483982" r:id="rId7"/>
    <p:sldMasterId id="2147483994" r:id="rId8"/>
  </p:sldMasterIdLst>
  <p:notesMasterIdLst>
    <p:notesMasterId r:id="rId31"/>
  </p:notesMasterIdLst>
  <p:handoutMasterIdLst>
    <p:handoutMasterId r:id="rId32"/>
  </p:handoutMasterIdLst>
  <p:sldIdLst>
    <p:sldId id="1589" r:id="rId9"/>
    <p:sldId id="1573" r:id="rId10"/>
    <p:sldId id="1601" r:id="rId11"/>
    <p:sldId id="1575" r:id="rId12"/>
    <p:sldId id="1571" r:id="rId13"/>
    <p:sldId id="1490" r:id="rId14"/>
    <p:sldId id="1606" r:id="rId15"/>
    <p:sldId id="303" r:id="rId16"/>
    <p:sldId id="1607" r:id="rId17"/>
    <p:sldId id="1486" r:id="rId18"/>
    <p:sldId id="464" r:id="rId19"/>
    <p:sldId id="1507" r:id="rId20"/>
    <p:sldId id="1609" r:id="rId21"/>
    <p:sldId id="338" r:id="rId22"/>
    <p:sldId id="1493" r:id="rId23"/>
    <p:sldId id="1595" r:id="rId24"/>
    <p:sldId id="1597" r:id="rId25"/>
    <p:sldId id="1613" r:id="rId26"/>
    <p:sldId id="1600" r:id="rId27"/>
    <p:sldId id="1614" r:id="rId28"/>
    <p:sldId id="1611" r:id="rId29"/>
    <p:sldId id="1612" r:id="rId30"/>
  </p:sldIdLst>
  <p:sldSz cx="9144000" cy="5143500" type="screen16x9"/>
  <p:notesSz cx="7315200" cy="9601200"/>
  <p:defaultTextStyle>
    <a:defPPr>
      <a:defRPr lang="en-US"/>
    </a:defPPr>
    <a:lvl1pPr algn="l" rtl="0" fontAlgn="base">
      <a:spcBef>
        <a:spcPct val="0"/>
      </a:spcBef>
      <a:spcAft>
        <a:spcPct val="0"/>
      </a:spcAft>
      <a:defRPr sz="1400" b="1" kern="1200">
        <a:solidFill>
          <a:schemeClr val="bg2"/>
        </a:solidFill>
        <a:latin typeface="Times New Roman" pitchFamily="18" charset="0"/>
        <a:ea typeface="+mn-ea"/>
        <a:cs typeface="Arial" charset="0"/>
      </a:defRPr>
    </a:lvl1pPr>
    <a:lvl2pPr marL="407909" indent="-288884" algn="l" rtl="0" fontAlgn="base">
      <a:spcBef>
        <a:spcPct val="0"/>
      </a:spcBef>
      <a:spcAft>
        <a:spcPct val="0"/>
      </a:spcAft>
      <a:defRPr sz="1400" b="1" kern="1200">
        <a:solidFill>
          <a:schemeClr val="bg2"/>
        </a:solidFill>
        <a:latin typeface="Times New Roman" pitchFamily="18" charset="0"/>
        <a:ea typeface="+mn-ea"/>
        <a:cs typeface="Arial" charset="0"/>
      </a:defRPr>
    </a:lvl2pPr>
    <a:lvl3pPr marL="815818" indent="-577768" algn="l" rtl="0" fontAlgn="base">
      <a:spcBef>
        <a:spcPct val="0"/>
      </a:spcBef>
      <a:spcAft>
        <a:spcPct val="0"/>
      </a:spcAft>
      <a:defRPr sz="1400" b="1" kern="1200">
        <a:solidFill>
          <a:schemeClr val="bg2"/>
        </a:solidFill>
        <a:latin typeface="Times New Roman" pitchFamily="18" charset="0"/>
        <a:ea typeface="+mn-ea"/>
        <a:cs typeface="Arial" charset="0"/>
      </a:defRPr>
    </a:lvl3pPr>
    <a:lvl4pPr marL="1223727" indent="-866652" algn="l" rtl="0" fontAlgn="base">
      <a:spcBef>
        <a:spcPct val="0"/>
      </a:spcBef>
      <a:spcAft>
        <a:spcPct val="0"/>
      </a:spcAft>
      <a:defRPr sz="1400" b="1" kern="1200">
        <a:solidFill>
          <a:schemeClr val="bg2"/>
        </a:solidFill>
        <a:latin typeface="Times New Roman" pitchFamily="18" charset="0"/>
        <a:ea typeface="+mn-ea"/>
        <a:cs typeface="Arial" charset="0"/>
      </a:defRPr>
    </a:lvl4pPr>
    <a:lvl5pPr marL="1631636" indent="-1155536" algn="l" rtl="0" fontAlgn="base">
      <a:spcBef>
        <a:spcPct val="0"/>
      </a:spcBef>
      <a:spcAft>
        <a:spcPct val="0"/>
      </a:spcAft>
      <a:defRPr sz="1400" b="1" kern="1200">
        <a:solidFill>
          <a:schemeClr val="bg2"/>
        </a:solidFill>
        <a:latin typeface="Times New Roman" pitchFamily="18" charset="0"/>
        <a:ea typeface="+mn-ea"/>
        <a:cs typeface="Arial" charset="0"/>
      </a:defRPr>
    </a:lvl5pPr>
    <a:lvl6pPr marL="595126" algn="l" defTabSz="238050" rtl="0" eaLnBrk="1" latinLnBrk="0" hangingPunct="1">
      <a:defRPr sz="1400" b="1" kern="1200">
        <a:solidFill>
          <a:schemeClr val="bg2"/>
        </a:solidFill>
        <a:latin typeface="Times New Roman" pitchFamily="18" charset="0"/>
        <a:ea typeface="+mn-ea"/>
        <a:cs typeface="Arial" charset="0"/>
      </a:defRPr>
    </a:lvl6pPr>
    <a:lvl7pPr marL="714151" algn="l" defTabSz="238050" rtl="0" eaLnBrk="1" latinLnBrk="0" hangingPunct="1">
      <a:defRPr sz="1400" b="1" kern="1200">
        <a:solidFill>
          <a:schemeClr val="bg2"/>
        </a:solidFill>
        <a:latin typeface="Times New Roman" pitchFamily="18" charset="0"/>
        <a:ea typeface="+mn-ea"/>
        <a:cs typeface="Arial" charset="0"/>
      </a:defRPr>
    </a:lvl7pPr>
    <a:lvl8pPr marL="833177" algn="l" defTabSz="238050" rtl="0" eaLnBrk="1" latinLnBrk="0" hangingPunct="1">
      <a:defRPr sz="1400" b="1" kern="1200">
        <a:solidFill>
          <a:schemeClr val="bg2"/>
        </a:solidFill>
        <a:latin typeface="Times New Roman" pitchFamily="18" charset="0"/>
        <a:ea typeface="+mn-ea"/>
        <a:cs typeface="Arial" charset="0"/>
      </a:defRPr>
    </a:lvl8pPr>
    <a:lvl9pPr marL="952201" algn="l" defTabSz="238050" rtl="0" eaLnBrk="1" latinLnBrk="0" hangingPunct="1">
      <a:defRPr sz="1400" b="1" kern="1200">
        <a:solidFill>
          <a:schemeClr val="bg2"/>
        </a:solidFill>
        <a:latin typeface="Times New Roman" pitchFamily="18" charset="0"/>
        <a:ea typeface="+mn-ea"/>
        <a:cs typeface="Arial" charset="0"/>
      </a:defRPr>
    </a:lvl9pPr>
  </p:defaultTextStyle>
  <p:extLst>
    <p:ext uri="{521415D9-36F7-43E2-AB2F-B90AF26B5E84}">
      <p14:sectionLst xmlns:p14="http://schemas.microsoft.com/office/powerpoint/2010/main">
        <p14:section name="Alan Johnston Content" id="{7D925518-F635-4E97-8813-8D0A4245F096}">
          <p14:sldIdLst>
            <p14:sldId id="1589"/>
            <p14:sldId id="1573"/>
            <p14:sldId id="1601"/>
            <p14:sldId id="1575"/>
            <p14:sldId id="1571"/>
            <p14:sldId id="1490"/>
            <p14:sldId id="1606"/>
            <p14:sldId id="303"/>
            <p14:sldId id="1607"/>
            <p14:sldId id="1486"/>
            <p14:sldId id="464"/>
            <p14:sldId id="1507"/>
            <p14:sldId id="1609"/>
            <p14:sldId id="338"/>
            <p14:sldId id="1493"/>
            <p14:sldId id="1595"/>
            <p14:sldId id="1597"/>
            <p14:sldId id="1613"/>
            <p14:sldId id="1600"/>
            <p14:sldId id="1614"/>
            <p14:sldId id="1611"/>
            <p14:sldId id="161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Selway" initials="MS" lastIdx="7" clrIdx="0"/>
  <p:cmAuthor id="2" name="Alan Johnston" initials="AJ" lastIdx="21" clrIdx="1">
    <p:extLst>
      <p:ext uri="{19B8F6BF-5375-455C-9EA6-DF929625EA0E}">
        <p15:presenceInfo xmlns:p15="http://schemas.microsoft.com/office/powerpoint/2012/main" userId="6bfe2fdb77a14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8000"/>
    <a:srgbClr val="0000C8"/>
    <a:srgbClr val="FFFF00"/>
    <a:srgbClr val="00FFFF"/>
    <a:srgbClr val="BF9000"/>
    <a:srgbClr val="66FF66"/>
    <a:srgbClr val="FFC000"/>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85" autoAdjust="0"/>
  </p:normalViewPr>
  <p:slideViewPr>
    <p:cSldViewPr snapToGrid="0">
      <p:cViewPr varScale="1">
        <p:scale>
          <a:sx n="121" d="100"/>
          <a:sy n="121" d="100"/>
        </p:scale>
        <p:origin x="101" y="197"/>
      </p:cViewPr>
      <p:guideLst>
        <p:guide orient="horz" pos="162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ED9D5-A66C-4101-9046-086F0A61AA59}" type="doc">
      <dgm:prSet loTypeId="urn:microsoft.com/office/officeart/2005/8/layout/hProcess10" loCatId="process" qsTypeId="urn:microsoft.com/office/officeart/2005/8/quickstyle/3d3" qsCatId="3D" csTypeId="urn:microsoft.com/office/officeart/2005/8/colors/colorful5" csCatId="colorful" phldr="1"/>
      <dgm:spPr/>
      <dgm:t>
        <a:bodyPr/>
        <a:lstStyle/>
        <a:p>
          <a:endParaRPr lang="en-AU"/>
        </a:p>
      </dgm:t>
    </dgm:pt>
    <dgm:pt modelId="{58886691-A583-42D1-B06E-A17884653900}">
      <dgm:prSet phldrT="[Text]" custT="1"/>
      <dgm:spPr>
        <a:solidFill>
          <a:schemeClr val="accent1">
            <a:lumMod val="40000"/>
            <a:lumOff val="60000"/>
          </a:schemeClr>
        </a:solidFill>
      </dgm:spPr>
      <dgm:t>
        <a:bodyPr lIns="0" rIns="0"/>
        <a:lstStyle/>
        <a:p>
          <a:r>
            <a:rPr lang="en-AU" sz="1600" dirty="0">
              <a:solidFill>
                <a:schemeClr val="tx1"/>
              </a:solidFill>
            </a:rPr>
            <a:t>Debutanizer Tower Condenser Unit P&amp;ID</a:t>
          </a:r>
        </a:p>
      </dgm:t>
    </dgm:pt>
    <dgm:pt modelId="{377A304C-7470-40BB-8337-F8C07970871A}" type="parTrans" cxnId="{117DC869-D946-4E8C-AABB-56061949FCAD}">
      <dgm:prSet/>
      <dgm:spPr/>
      <dgm:t>
        <a:bodyPr/>
        <a:lstStyle/>
        <a:p>
          <a:endParaRPr lang="en-AU"/>
        </a:p>
      </dgm:t>
    </dgm:pt>
    <dgm:pt modelId="{F0F40D5D-3706-44BF-8873-C15CC104DA50}" type="sibTrans" cxnId="{117DC869-D946-4E8C-AABB-56061949FCAD}">
      <dgm:prSet/>
      <dgm:spPr/>
      <dgm:t>
        <a:bodyPr/>
        <a:lstStyle/>
        <a:p>
          <a:endParaRPr lang="en-AU"/>
        </a:p>
      </dgm:t>
    </dgm:pt>
    <dgm:pt modelId="{C76C2F8D-F14A-4DE0-91D5-701A20BFE6AF}">
      <dgm:prSet phldrT="[Text]" custT="1"/>
      <dgm:spPr>
        <a:solidFill>
          <a:schemeClr val="accent1">
            <a:lumMod val="40000"/>
            <a:lumOff val="60000"/>
          </a:schemeClr>
        </a:solidFill>
      </dgm:spPr>
      <dgm:t>
        <a:bodyPr lIns="0" rIns="0"/>
        <a:lstStyle/>
        <a:p>
          <a:r>
            <a:rPr lang="en-AU" sz="1050" dirty="0">
              <a:solidFill>
                <a:schemeClr val="tx1"/>
              </a:solidFill>
            </a:rPr>
            <a:t>Worley Parsons, Fluor </a:t>
          </a:r>
        </a:p>
      </dgm:t>
    </dgm:pt>
    <dgm:pt modelId="{E4DE169C-72CE-47A0-8DC1-961DDA1E7D48}" type="parTrans" cxnId="{8AD9FDFF-27DA-4F55-8A56-F3AA44282831}">
      <dgm:prSet/>
      <dgm:spPr/>
      <dgm:t>
        <a:bodyPr/>
        <a:lstStyle/>
        <a:p>
          <a:endParaRPr lang="en-AU"/>
        </a:p>
      </dgm:t>
    </dgm:pt>
    <dgm:pt modelId="{87F82ADD-0A0E-454C-B932-C851B5B0342D}" type="sibTrans" cxnId="{8AD9FDFF-27DA-4F55-8A56-F3AA44282831}">
      <dgm:prSet/>
      <dgm:spPr/>
      <dgm:t>
        <a:bodyPr/>
        <a:lstStyle/>
        <a:p>
          <a:endParaRPr lang="en-AU"/>
        </a:p>
      </dgm:t>
    </dgm:pt>
    <dgm:pt modelId="{F9D4DADD-9A89-4D0B-B263-2859CA31ADEF}">
      <dgm:prSet phldrT="[Text]" custT="1"/>
      <dgm:spPr>
        <a:solidFill>
          <a:schemeClr val="accent1">
            <a:lumMod val="40000"/>
            <a:lumOff val="60000"/>
          </a:schemeClr>
        </a:solidFill>
      </dgm:spPr>
      <dgm:t>
        <a:bodyPr lIns="0" rIns="0"/>
        <a:lstStyle/>
        <a:p>
          <a:r>
            <a:rPr lang="en-AU" sz="1050" dirty="0">
              <a:solidFill>
                <a:schemeClr val="tx1"/>
              </a:solidFill>
            </a:rPr>
            <a:t>Bentley (CCOM XML)</a:t>
          </a:r>
        </a:p>
      </dgm:t>
    </dgm:pt>
    <dgm:pt modelId="{E32A3FC2-DA44-43AB-B458-EF7DED7858CF}" type="parTrans" cxnId="{930180FD-E739-4C39-A198-D3BF48F6DC32}">
      <dgm:prSet/>
      <dgm:spPr/>
      <dgm:t>
        <a:bodyPr/>
        <a:lstStyle/>
        <a:p>
          <a:endParaRPr lang="en-AU"/>
        </a:p>
      </dgm:t>
    </dgm:pt>
    <dgm:pt modelId="{3D7ED3F6-103C-45E0-A436-0656460061B1}" type="sibTrans" cxnId="{930180FD-E739-4C39-A198-D3BF48F6DC32}">
      <dgm:prSet/>
      <dgm:spPr/>
      <dgm:t>
        <a:bodyPr/>
        <a:lstStyle/>
        <a:p>
          <a:endParaRPr lang="en-AU"/>
        </a:p>
      </dgm:t>
    </dgm:pt>
    <dgm:pt modelId="{C9E6A454-3715-4857-947B-0D6F4F7B2CB0}">
      <dgm:prSet phldrT="[Text]" custT="1"/>
      <dgm:spPr>
        <a:solidFill>
          <a:schemeClr val="accent1">
            <a:lumMod val="75000"/>
          </a:schemeClr>
        </a:solidFill>
      </dgm:spPr>
      <dgm:t>
        <a:bodyPr lIns="0" rIns="0"/>
        <a:lstStyle/>
        <a:p>
          <a:pPr marL="0" marR="0" lvl="0" indent="0" defTabSz="914400" eaLnBrk="1" fontAlgn="auto" latinLnBrk="0" hangingPunct="1">
            <a:lnSpc>
              <a:spcPct val="100000"/>
            </a:lnSpc>
            <a:spcBef>
              <a:spcPts val="0"/>
            </a:spcBef>
            <a:spcAft>
              <a:spcPts val="0"/>
            </a:spcAft>
            <a:buClrTx/>
            <a:buSzTx/>
            <a:buFontTx/>
            <a:buNone/>
            <a:tabLst/>
            <a:defRPr/>
          </a:pPr>
          <a:r>
            <a:rPr lang="en-AU" sz="1600" dirty="0"/>
            <a:t>P&amp;ID Logical Connection information</a:t>
          </a:r>
        </a:p>
        <a:p>
          <a:pPr marL="0" lvl="0" defTabSz="533400">
            <a:lnSpc>
              <a:spcPct val="90000"/>
            </a:lnSpc>
            <a:spcBef>
              <a:spcPct val="0"/>
            </a:spcBef>
            <a:spcAft>
              <a:spcPct val="35000"/>
            </a:spcAft>
            <a:buNone/>
          </a:pPr>
          <a:endParaRPr lang="en-AU" sz="1000" dirty="0"/>
        </a:p>
        <a:p>
          <a:pPr marL="0" lvl="0" defTabSz="533400">
            <a:lnSpc>
              <a:spcPct val="90000"/>
            </a:lnSpc>
            <a:spcBef>
              <a:spcPct val="0"/>
            </a:spcBef>
            <a:spcAft>
              <a:spcPct val="35000"/>
            </a:spcAft>
            <a:buNone/>
          </a:pPr>
          <a:r>
            <a:rPr lang="en-AU" sz="1000" dirty="0"/>
            <a:t>MIMOSA Structured Digital Asset Interoperability Registry </a:t>
          </a:r>
        </a:p>
      </dgm:t>
    </dgm:pt>
    <dgm:pt modelId="{695C5C4F-FC7A-4ED7-B22E-94BBE871B6AC}" type="parTrans" cxnId="{EB0AE57F-0DE6-4CEF-8D0D-7703135BE827}">
      <dgm:prSet/>
      <dgm:spPr/>
      <dgm:t>
        <a:bodyPr/>
        <a:lstStyle/>
        <a:p>
          <a:endParaRPr lang="en-AU"/>
        </a:p>
      </dgm:t>
    </dgm:pt>
    <dgm:pt modelId="{605AAC1E-9B3A-4F34-8719-7F22797E22E1}" type="sibTrans" cxnId="{EB0AE57F-0DE6-4CEF-8D0D-7703135BE827}">
      <dgm:prSet/>
      <dgm:spPr/>
      <dgm:t>
        <a:bodyPr/>
        <a:lstStyle/>
        <a:p>
          <a:endParaRPr lang="en-AU"/>
        </a:p>
      </dgm:t>
    </dgm:pt>
    <dgm:pt modelId="{C80888F8-FEFB-4C34-AC63-31AAE251541C}">
      <dgm:prSet phldrT="[Text]" custT="1"/>
      <dgm:spPr>
        <a:solidFill>
          <a:schemeClr val="accent6">
            <a:lumMod val="40000"/>
            <a:lumOff val="60000"/>
          </a:schemeClr>
        </a:solidFill>
      </dgm:spPr>
      <dgm:t>
        <a:bodyPr lIns="0" rIns="0"/>
        <a:lstStyle/>
        <a:p>
          <a:r>
            <a:rPr lang="en-AU" sz="1400" dirty="0">
              <a:solidFill>
                <a:schemeClr val="tx1"/>
              </a:solidFill>
            </a:rPr>
            <a:t>RFI/RFI Response (Greenfield)</a:t>
          </a:r>
        </a:p>
      </dgm:t>
    </dgm:pt>
    <dgm:pt modelId="{DBDB521F-1891-4131-8D31-69069554795D}" type="parTrans" cxnId="{A6A750B4-984D-4FC7-839E-7EB77A871D76}">
      <dgm:prSet/>
      <dgm:spPr/>
      <dgm:t>
        <a:bodyPr/>
        <a:lstStyle/>
        <a:p>
          <a:endParaRPr lang="en-AU"/>
        </a:p>
      </dgm:t>
    </dgm:pt>
    <dgm:pt modelId="{5E44B0BB-3F28-4901-BAE2-9B3C1FD712D3}" type="sibTrans" cxnId="{A6A750B4-984D-4FC7-839E-7EB77A871D76}">
      <dgm:prSet/>
      <dgm:spPr/>
      <dgm:t>
        <a:bodyPr/>
        <a:lstStyle/>
        <a:p>
          <a:endParaRPr lang="en-AU"/>
        </a:p>
      </dgm:t>
    </dgm:pt>
    <dgm:pt modelId="{EB47FE4E-0A1C-4512-8416-592CC340746F}">
      <dgm:prSet phldrT="[Text]" custT="1"/>
      <dgm:spPr>
        <a:solidFill>
          <a:schemeClr val="accent6">
            <a:lumMod val="40000"/>
            <a:lumOff val="60000"/>
          </a:schemeClr>
        </a:solidFill>
      </dgm:spPr>
      <dgm:t>
        <a:bodyPr lIns="0" rIns="0"/>
        <a:lstStyle/>
        <a:p>
          <a:r>
            <a:rPr lang="en-AU" sz="1000" dirty="0">
              <a:solidFill>
                <a:schemeClr val="tx1"/>
              </a:solidFill>
            </a:rPr>
            <a:t>RFI Response – Models </a:t>
          </a:r>
        </a:p>
      </dgm:t>
    </dgm:pt>
    <dgm:pt modelId="{F0D00EA2-4B5F-4434-9E1F-F459B988C7FD}" type="parTrans" cxnId="{54A40D27-13CC-45A7-8229-A69C8C041BDA}">
      <dgm:prSet/>
      <dgm:spPr/>
      <dgm:t>
        <a:bodyPr/>
        <a:lstStyle/>
        <a:p>
          <a:endParaRPr lang="en-AU"/>
        </a:p>
      </dgm:t>
    </dgm:pt>
    <dgm:pt modelId="{AF3594B6-ED6F-4F49-B1E8-4FD1BF58BFE8}" type="sibTrans" cxnId="{54A40D27-13CC-45A7-8229-A69C8C041BDA}">
      <dgm:prSet/>
      <dgm:spPr/>
      <dgm:t>
        <a:bodyPr/>
        <a:lstStyle/>
        <a:p>
          <a:endParaRPr lang="en-AU"/>
        </a:p>
      </dgm:t>
    </dgm:pt>
    <dgm:pt modelId="{47D17699-2F19-4095-BCEC-789DBE43407F}">
      <dgm:prSet phldrT="[Text]" custT="1"/>
      <dgm:spPr>
        <a:solidFill>
          <a:schemeClr val="accent6">
            <a:lumMod val="40000"/>
            <a:lumOff val="60000"/>
          </a:schemeClr>
        </a:solidFill>
      </dgm:spPr>
      <dgm:t>
        <a:bodyPr lIns="0" rIns="0"/>
        <a:lstStyle/>
        <a:p>
          <a:r>
            <a:rPr lang="en-AU" sz="1000" dirty="0">
              <a:solidFill>
                <a:schemeClr val="tx1"/>
              </a:solidFill>
            </a:rPr>
            <a:t>RFI – Functional requirements</a:t>
          </a:r>
        </a:p>
      </dgm:t>
    </dgm:pt>
    <dgm:pt modelId="{A8E9F7DE-ECB0-4206-BF04-0897E2B95705}" type="sibTrans" cxnId="{77CB45F3-6EE8-4155-92B5-298E4403F030}">
      <dgm:prSet/>
      <dgm:spPr/>
      <dgm:t>
        <a:bodyPr/>
        <a:lstStyle/>
        <a:p>
          <a:endParaRPr lang="en-AU"/>
        </a:p>
      </dgm:t>
    </dgm:pt>
    <dgm:pt modelId="{2EFB9AA6-7115-4CB8-8841-8705B0B0BEA0}" type="parTrans" cxnId="{77CB45F3-6EE8-4155-92B5-298E4403F030}">
      <dgm:prSet/>
      <dgm:spPr/>
      <dgm:t>
        <a:bodyPr/>
        <a:lstStyle/>
        <a:p>
          <a:endParaRPr lang="en-AU"/>
        </a:p>
      </dgm:t>
    </dgm:pt>
    <dgm:pt modelId="{8DC9F355-AAA9-4BAD-A038-9465CA966C92}">
      <dgm:prSet phldrT="[Text]" custT="1"/>
      <dgm:spPr/>
      <dgm:t>
        <a:bodyPr lIns="0" rIns="0"/>
        <a:lstStyle/>
        <a:p>
          <a:r>
            <a:rPr lang="en-AU" sz="1400" dirty="0"/>
            <a:t>Capital Project Asset Installation</a:t>
          </a:r>
        </a:p>
      </dgm:t>
    </dgm:pt>
    <dgm:pt modelId="{666D37AF-4FB2-45E6-BAA8-34D0ED0340FA}" type="parTrans" cxnId="{A29A2640-66C0-48A3-A314-738F0149CF17}">
      <dgm:prSet/>
      <dgm:spPr/>
      <dgm:t>
        <a:bodyPr/>
        <a:lstStyle/>
        <a:p>
          <a:endParaRPr lang="en-AU"/>
        </a:p>
      </dgm:t>
    </dgm:pt>
    <dgm:pt modelId="{14CD151F-FA2D-4295-A223-0F45EA83DCF8}" type="sibTrans" cxnId="{A29A2640-66C0-48A3-A314-738F0149CF17}">
      <dgm:prSet/>
      <dgm:spPr/>
      <dgm:t>
        <a:bodyPr/>
        <a:lstStyle/>
        <a:p>
          <a:endParaRPr lang="en-AU"/>
        </a:p>
      </dgm:t>
    </dgm:pt>
    <dgm:pt modelId="{A61A174B-A078-47D7-A628-86EB061AB009}">
      <dgm:prSet phldrT="[Text]" custT="1"/>
      <dgm:spPr>
        <a:solidFill>
          <a:schemeClr val="accent6">
            <a:lumMod val="40000"/>
            <a:lumOff val="60000"/>
          </a:schemeClr>
        </a:solidFill>
      </dgm:spPr>
      <dgm:t>
        <a:bodyPr lIns="0" rIns="0"/>
        <a:lstStyle/>
        <a:p>
          <a:r>
            <a:rPr lang="en-AU" sz="1000" dirty="0">
              <a:solidFill>
                <a:schemeClr val="tx1"/>
              </a:solidFill>
            </a:rPr>
            <a:t>Request for Model properties (ISDDs)</a:t>
          </a:r>
        </a:p>
      </dgm:t>
    </dgm:pt>
    <dgm:pt modelId="{229964EC-3E1D-47E4-AEF3-B63D5A2D7096}" type="parTrans" cxnId="{E4F1CFB2-1088-4828-85D7-CDB2E2A8836E}">
      <dgm:prSet/>
      <dgm:spPr/>
      <dgm:t>
        <a:bodyPr/>
        <a:lstStyle/>
        <a:p>
          <a:endParaRPr lang="en-AU"/>
        </a:p>
      </dgm:t>
    </dgm:pt>
    <dgm:pt modelId="{1FDDB8A1-EAB2-4B26-A235-B2B9FAD0A1D2}" type="sibTrans" cxnId="{E4F1CFB2-1088-4828-85D7-CDB2E2A8836E}">
      <dgm:prSet/>
      <dgm:spPr/>
      <dgm:t>
        <a:bodyPr/>
        <a:lstStyle/>
        <a:p>
          <a:endParaRPr lang="en-AU"/>
        </a:p>
      </dgm:t>
    </dgm:pt>
    <dgm:pt modelId="{BA0BDDB0-FA91-40CE-AA05-FE5267304276}">
      <dgm:prSet phldrT="[Text]" custT="1"/>
      <dgm:spPr/>
      <dgm:t>
        <a:bodyPr lIns="0" rIns="0"/>
        <a:lstStyle/>
        <a:p>
          <a:r>
            <a:rPr lang="en-AU" sz="1000" dirty="0"/>
            <a:t>Asset instances selected from RFI Response (defined using ISDDs)</a:t>
          </a:r>
        </a:p>
      </dgm:t>
    </dgm:pt>
    <dgm:pt modelId="{014C1B90-61FD-439A-B38E-61E4896D2106}" type="parTrans" cxnId="{C8B8BDBA-3199-4554-9680-44F195FBB4C3}">
      <dgm:prSet/>
      <dgm:spPr/>
      <dgm:t>
        <a:bodyPr/>
        <a:lstStyle/>
        <a:p>
          <a:endParaRPr lang="en-AU"/>
        </a:p>
      </dgm:t>
    </dgm:pt>
    <dgm:pt modelId="{0E5E5D45-2A84-4EB7-8448-E9D1E768E349}" type="sibTrans" cxnId="{C8B8BDBA-3199-4554-9680-44F195FBB4C3}">
      <dgm:prSet/>
      <dgm:spPr/>
      <dgm:t>
        <a:bodyPr/>
        <a:lstStyle/>
        <a:p>
          <a:endParaRPr lang="en-AU"/>
        </a:p>
      </dgm:t>
    </dgm:pt>
    <dgm:pt modelId="{560A0E67-B485-475E-BBB0-145D5168A32F}">
      <dgm:prSet phldrT="[Text]" custT="1"/>
      <dgm:spPr/>
      <dgm:t>
        <a:bodyPr lIns="0" rIns="0"/>
        <a:lstStyle/>
        <a:p>
          <a:r>
            <a:rPr lang="en-AU" sz="1000" dirty="0"/>
            <a:t>Installed on P&amp;ID Tag locations (defined using ISDDs)</a:t>
          </a:r>
        </a:p>
      </dgm:t>
    </dgm:pt>
    <dgm:pt modelId="{28DC7968-0B77-48EC-B8F1-69BBE55A8A33}" type="parTrans" cxnId="{AB9B2D0C-EA8E-4C8F-9D65-E6F7A37076E6}">
      <dgm:prSet/>
      <dgm:spPr/>
      <dgm:t>
        <a:bodyPr/>
        <a:lstStyle/>
        <a:p>
          <a:endParaRPr lang="en-AU"/>
        </a:p>
      </dgm:t>
    </dgm:pt>
    <dgm:pt modelId="{2E1133F5-6971-468A-B288-09DCBCB801E5}" type="sibTrans" cxnId="{AB9B2D0C-EA8E-4C8F-9D65-E6F7A37076E6}">
      <dgm:prSet/>
      <dgm:spPr/>
      <dgm:t>
        <a:bodyPr/>
        <a:lstStyle/>
        <a:p>
          <a:endParaRPr lang="en-AU"/>
        </a:p>
      </dgm:t>
    </dgm:pt>
    <dgm:pt modelId="{654FB463-2A80-4262-B496-606CAF222313}">
      <dgm:prSet phldrT="[Text]" custT="1"/>
      <dgm:spPr>
        <a:solidFill>
          <a:schemeClr val="accent1">
            <a:lumMod val="40000"/>
            <a:lumOff val="60000"/>
          </a:schemeClr>
        </a:solidFill>
      </dgm:spPr>
      <dgm:t>
        <a:bodyPr lIns="0" rIns="0"/>
        <a:lstStyle/>
        <a:p>
          <a:r>
            <a:rPr lang="en-AU" sz="1050" dirty="0" err="1">
              <a:solidFill>
                <a:schemeClr val="tx1"/>
              </a:solidFill>
            </a:rPr>
            <a:t>Aveva</a:t>
          </a:r>
          <a:r>
            <a:rPr lang="en-AU" sz="1050" dirty="0">
              <a:solidFill>
                <a:schemeClr val="tx1"/>
              </a:solidFill>
            </a:rPr>
            <a:t>, Hexagon (Proteus XML)</a:t>
          </a:r>
        </a:p>
      </dgm:t>
    </dgm:pt>
    <dgm:pt modelId="{ACE2D9B8-2294-4C49-9BEC-E5C73CA831B3}" type="parTrans" cxnId="{B527B81D-50BB-452F-920A-D371EC917906}">
      <dgm:prSet/>
      <dgm:spPr/>
      <dgm:t>
        <a:bodyPr/>
        <a:lstStyle/>
        <a:p>
          <a:endParaRPr lang="en-US"/>
        </a:p>
      </dgm:t>
    </dgm:pt>
    <dgm:pt modelId="{279FCC38-8ED0-4F9E-A72A-F3A6291062FC}" type="sibTrans" cxnId="{B527B81D-50BB-452F-920A-D371EC917906}">
      <dgm:prSet/>
      <dgm:spPr/>
      <dgm:t>
        <a:bodyPr/>
        <a:lstStyle/>
        <a:p>
          <a:endParaRPr lang="en-US"/>
        </a:p>
      </dgm:t>
    </dgm:pt>
    <dgm:pt modelId="{3ADEF8C2-6510-4FDF-8402-ECC503CE2B07}" type="pres">
      <dgm:prSet presAssocID="{4ADED9D5-A66C-4101-9046-086F0A61AA59}" presName="Name0" presStyleCnt="0">
        <dgm:presLayoutVars>
          <dgm:dir/>
          <dgm:resizeHandles val="exact"/>
        </dgm:presLayoutVars>
      </dgm:prSet>
      <dgm:spPr/>
    </dgm:pt>
    <dgm:pt modelId="{62B735CB-D4B3-4EEF-A311-57BF8F0366C8}" type="pres">
      <dgm:prSet presAssocID="{58886691-A583-42D1-B06E-A17884653900}" presName="composite" presStyleCnt="0"/>
      <dgm:spPr/>
    </dgm:pt>
    <dgm:pt modelId="{C32CEF92-EB5C-4A9E-BA12-54E56A288BB3}" type="pres">
      <dgm:prSet presAssocID="{58886691-A583-42D1-B06E-A17884653900}" presName="imagSh" presStyleLbl="bgImgPlace1" presStyleIdx="0" presStyleCnt="4" custLinFactNeighborX="76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A7B99D3C-DED1-47DE-9E4B-B883EF5EE5F1}" type="pres">
      <dgm:prSet presAssocID="{58886691-A583-42D1-B06E-A17884653900}" presName="txNode" presStyleLbl="node1" presStyleIdx="0" presStyleCnt="4" custScaleX="170576" custScaleY="126688" custLinFactNeighborX="3761" custLinFactNeighborY="53138">
        <dgm:presLayoutVars>
          <dgm:bulletEnabled val="1"/>
        </dgm:presLayoutVars>
      </dgm:prSet>
      <dgm:spPr/>
    </dgm:pt>
    <dgm:pt modelId="{E8C343FC-F8DD-485D-82AC-EBF3486B2A29}" type="pres">
      <dgm:prSet presAssocID="{F0F40D5D-3706-44BF-8873-C15CC104DA50}" presName="sibTrans" presStyleLbl="sibTrans2D1" presStyleIdx="0" presStyleCnt="3"/>
      <dgm:spPr/>
    </dgm:pt>
    <dgm:pt modelId="{E5C7B44E-B8D0-4236-ABF3-12FA5C6C3F28}" type="pres">
      <dgm:prSet presAssocID="{F0F40D5D-3706-44BF-8873-C15CC104DA50}" presName="connTx" presStyleLbl="sibTrans2D1" presStyleIdx="0" presStyleCnt="3"/>
      <dgm:spPr/>
    </dgm:pt>
    <dgm:pt modelId="{F4D7D669-4AC6-46F1-A370-253CB3E32B50}" type="pres">
      <dgm:prSet presAssocID="{C9E6A454-3715-4857-947B-0D6F4F7B2CB0}" presName="composite" presStyleCnt="0"/>
      <dgm:spPr/>
    </dgm:pt>
    <dgm:pt modelId="{6DE598EC-68B8-4D3D-934E-92E7EB401502}" type="pres">
      <dgm:prSet presAssocID="{C9E6A454-3715-4857-947B-0D6F4F7B2CB0}" presName="imagSh" presStyleLbl="bgImgPlace1" presStyleIdx="1" presStyleCnt="4" custLinFactNeighborX="-2675" custLinFactNeighborY="-275"/>
      <dgm:spPr>
        <a:blipFill rotWithShape="1">
          <a:blip xmlns:r="http://schemas.openxmlformats.org/officeDocument/2006/relationships" r:embed="rId2"/>
          <a:stretch>
            <a:fillRect/>
          </a:stretch>
        </a:blipFill>
      </dgm:spPr>
    </dgm:pt>
    <dgm:pt modelId="{CF0D50DD-8425-4B50-B57F-902E6801B938}" type="pres">
      <dgm:prSet presAssocID="{C9E6A454-3715-4857-947B-0D6F4F7B2CB0}" presName="txNode" presStyleLbl="node1" presStyleIdx="1" presStyleCnt="4" custScaleX="151276" custScaleY="126688" custLinFactNeighborX="-13628" custLinFactNeighborY="50093">
        <dgm:presLayoutVars>
          <dgm:bulletEnabled val="1"/>
        </dgm:presLayoutVars>
      </dgm:prSet>
      <dgm:spPr/>
    </dgm:pt>
    <dgm:pt modelId="{F2243A8A-A1E2-4E6F-8865-A93885FB59D0}" type="pres">
      <dgm:prSet presAssocID="{605AAC1E-9B3A-4F34-8719-7F22797E22E1}" presName="sibTrans" presStyleLbl="sibTrans2D1" presStyleIdx="1" presStyleCnt="3"/>
      <dgm:spPr/>
    </dgm:pt>
    <dgm:pt modelId="{1B16E79E-42A1-4075-A21C-FD7A097E3084}" type="pres">
      <dgm:prSet presAssocID="{605AAC1E-9B3A-4F34-8719-7F22797E22E1}" presName="connTx" presStyleLbl="sibTrans2D1" presStyleIdx="1" presStyleCnt="3"/>
      <dgm:spPr/>
    </dgm:pt>
    <dgm:pt modelId="{572EDAB5-55F0-4E93-9DB2-34E71CB79323}" type="pres">
      <dgm:prSet presAssocID="{C80888F8-FEFB-4C34-AC63-31AAE251541C}" presName="composite" presStyleCnt="0"/>
      <dgm:spPr/>
    </dgm:pt>
    <dgm:pt modelId="{CFB7B1D9-8C7D-4EFF-A512-9154EBB36AB3}" type="pres">
      <dgm:prSet presAssocID="{C80888F8-FEFB-4C34-AC63-31AAE251541C}" presName="imagSh" presStyleLbl="bgImgPlace1" presStyleIdx="2" presStyleCnt="4" custLinFactNeighborX="-334"/>
      <dgm:spPr>
        <a:blipFill rotWithShape="1">
          <a:blip xmlns:r="http://schemas.openxmlformats.org/officeDocument/2006/relationships" r:embed="rId3"/>
          <a:stretch>
            <a:fillRect/>
          </a:stretch>
        </a:blipFill>
      </dgm:spPr>
    </dgm:pt>
    <dgm:pt modelId="{5011F9C5-F072-4DC6-83EE-EFC224049EC2}" type="pres">
      <dgm:prSet presAssocID="{C80888F8-FEFB-4C34-AC63-31AAE251541C}" presName="txNode" presStyleLbl="node1" presStyleIdx="2" presStyleCnt="4" custScaleX="210399" custScaleY="126688" custLinFactNeighborX="-18136" custLinFactNeighborY="46829">
        <dgm:presLayoutVars>
          <dgm:bulletEnabled val="1"/>
        </dgm:presLayoutVars>
      </dgm:prSet>
      <dgm:spPr/>
    </dgm:pt>
    <dgm:pt modelId="{85237131-35CF-4C44-8D4D-BDDD85A0F263}" type="pres">
      <dgm:prSet presAssocID="{5E44B0BB-3F28-4901-BAE2-9B3C1FD712D3}" presName="sibTrans" presStyleLbl="sibTrans2D1" presStyleIdx="2" presStyleCnt="3"/>
      <dgm:spPr/>
    </dgm:pt>
    <dgm:pt modelId="{DA34DA14-BBDC-4A79-A997-EF37E74C0AFA}" type="pres">
      <dgm:prSet presAssocID="{5E44B0BB-3F28-4901-BAE2-9B3C1FD712D3}" presName="connTx" presStyleLbl="sibTrans2D1" presStyleIdx="2" presStyleCnt="3"/>
      <dgm:spPr/>
    </dgm:pt>
    <dgm:pt modelId="{E1C9732D-C6CE-4241-BD62-45BDB603B310}" type="pres">
      <dgm:prSet presAssocID="{8DC9F355-AAA9-4BAD-A038-9465CA966C92}" presName="composite" presStyleCnt="0"/>
      <dgm:spPr/>
    </dgm:pt>
    <dgm:pt modelId="{2AD2EB6A-3890-4B12-829F-DB1378619934}" type="pres">
      <dgm:prSet presAssocID="{8DC9F355-AAA9-4BAD-A038-9465CA966C92}" presName="imagSh" presStyleLbl="bgImgPlace1" presStyleIdx="3" presStyleCnt="4"/>
      <dgm:spPr>
        <a:blipFill rotWithShape="1">
          <a:blip xmlns:r="http://schemas.openxmlformats.org/officeDocument/2006/relationships" r:embed="rId4"/>
          <a:stretch>
            <a:fillRect/>
          </a:stretch>
        </a:blipFill>
      </dgm:spPr>
    </dgm:pt>
    <dgm:pt modelId="{F4791906-9798-45BD-96A3-E1284DA4E7BF}" type="pres">
      <dgm:prSet presAssocID="{8DC9F355-AAA9-4BAD-A038-9465CA966C92}" presName="txNode" presStyleLbl="node1" presStyleIdx="3" presStyleCnt="4" custScaleX="189707" custScaleY="126688" custLinFactNeighborX="-11552" custLinFactNeighborY="47688">
        <dgm:presLayoutVars>
          <dgm:bulletEnabled val="1"/>
        </dgm:presLayoutVars>
      </dgm:prSet>
      <dgm:spPr/>
    </dgm:pt>
  </dgm:ptLst>
  <dgm:cxnLst>
    <dgm:cxn modelId="{AB9B2D0C-EA8E-4C8F-9D65-E6F7A37076E6}" srcId="{8DC9F355-AAA9-4BAD-A038-9465CA966C92}" destId="{560A0E67-B485-475E-BBB0-145D5168A32F}" srcOrd="1" destOrd="0" parTransId="{28DC7968-0B77-48EC-B8F1-69BBE55A8A33}" sibTransId="{2E1133F5-6971-468A-B288-09DCBCB801E5}"/>
    <dgm:cxn modelId="{F5FDA313-BFAA-4D0C-B3A6-F6AC49125AA6}" type="presOf" srcId="{47D17699-2F19-4095-BCEC-789DBE43407F}" destId="{5011F9C5-F072-4DC6-83EE-EFC224049EC2}" srcOrd="0" destOrd="1" presId="urn:microsoft.com/office/officeart/2005/8/layout/hProcess10"/>
    <dgm:cxn modelId="{B527B81D-50BB-452F-920A-D371EC917906}" srcId="{58886691-A583-42D1-B06E-A17884653900}" destId="{654FB463-2A80-4262-B496-606CAF222313}" srcOrd="1" destOrd="0" parTransId="{ACE2D9B8-2294-4C49-9BEC-E5C73CA831B3}" sibTransId="{279FCC38-8ED0-4F9E-A72A-F3A6291062FC}"/>
    <dgm:cxn modelId="{85F99925-B894-4AD8-BE5C-EC8E8F800F06}" type="presOf" srcId="{BA0BDDB0-FA91-40CE-AA05-FE5267304276}" destId="{F4791906-9798-45BD-96A3-E1284DA4E7BF}" srcOrd="0" destOrd="1" presId="urn:microsoft.com/office/officeart/2005/8/layout/hProcess10"/>
    <dgm:cxn modelId="{54A40D27-13CC-45A7-8229-A69C8C041BDA}" srcId="{C80888F8-FEFB-4C34-AC63-31AAE251541C}" destId="{EB47FE4E-0A1C-4512-8416-592CC340746F}" srcOrd="1" destOrd="0" parTransId="{F0D00EA2-4B5F-4434-9E1F-F459B988C7FD}" sibTransId="{AF3594B6-ED6F-4F49-B1E8-4FD1BF58BFE8}"/>
    <dgm:cxn modelId="{92278E2B-58B5-4AFE-A543-FAF9D7A5F27A}" type="presOf" srcId="{560A0E67-B485-475E-BBB0-145D5168A32F}" destId="{F4791906-9798-45BD-96A3-E1284DA4E7BF}" srcOrd="0" destOrd="2" presId="urn:microsoft.com/office/officeart/2005/8/layout/hProcess10"/>
    <dgm:cxn modelId="{A29A2640-66C0-48A3-A314-738F0149CF17}" srcId="{4ADED9D5-A66C-4101-9046-086F0A61AA59}" destId="{8DC9F355-AAA9-4BAD-A038-9465CA966C92}" srcOrd="3" destOrd="0" parTransId="{666D37AF-4FB2-45E6-BAA8-34D0ED0340FA}" sibTransId="{14CD151F-FA2D-4295-A223-0F45EA83DCF8}"/>
    <dgm:cxn modelId="{41E9F85B-E132-48AF-8A50-229BE344B10C}" type="presOf" srcId="{F0F40D5D-3706-44BF-8873-C15CC104DA50}" destId="{E8C343FC-F8DD-485D-82AC-EBF3486B2A29}" srcOrd="0" destOrd="0" presId="urn:microsoft.com/office/officeart/2005/8/layout/hProcess10"/>
    <dgm:cxn modelId="{BF0A0967-E4B3-4EA0-9996-46430ADDD75F}" type="presOf" srcId="{EB47FE4E-0A1C-4512-8416-592CC340746F}" destId="{5011F9C5-F072-4DC6-83EE-EFC224049EC2}" srcOrd="0" destOrd="2" presId="urn:microsoft.com/office/officeart/2005/8/layout/hProcess10"/>
    <dgm:cxn modelId="{117DC869-D946-4E8C-AABB-56061949FCAD}" srcId="{4ADED9D5-A66C-4101-9046-086F0A61AA59}" destId="{58886691-A583-42D1-B06E-A17884653900}" srcOrd="0" destOrd="0" parTransId="{377A304C-7470-40BB-8337-F8C07970871A}" sibTransId="{F0F40D5D-3706-44BF-8873-C15CC104DA50}"/>
    <dgm:cxn modelId="{D1961658-9F4C-4DB7-B92B-C23EE2C1252E}" type="presOf" srcId="{654FB463-2A80-4262-B496-606CAF222313}" destId="{A7B99D3C-DED1-47DE-9E4B-B883EF5EE5F1}" srcOrd="0" destOrd="2" presId="urn:microsoft.com/office/officeart/2005/8/layout/hProcess10"/>
    <dgm:cxn modelId="{EB0AE57F-0DE6-4CEF-8D0D-7703135BE827}" srcId="{4ADED9D5-A66C-4101-9046-086F0A61AA59}" destId="{C9E6A454-3715-4857-947B-0D6F4F7B2CB0}" srcOrd="1" destOrd="0" parTransId="{695C5C4F-FC7A-4ED7-B22E-94BBE871B6AC}" sibTransId="{605AAC1E-9B3A-4F34-8719-7F22797E22E1}"/>
    <dgm:cxn modelId="{BD6C8685-0C02-41C7-85E7-FE4AB741D013}" type="presOf" srcId="{605AAC1E-9B3A-4F34-8719-7F22797E22E1}" destId="{1B16E79E-42A1-4075-A21C-FD7A097E3084}" srcOrd="1" destOrd="0" presId="urn:microsoft.com/office/officeart/2005/8/layout/hProcess10"/>
    <dgm:cxn modelId="{9081AE98-FA62-4724-AD9B-292F02B87851}" type="presOf" srcId="{A61A174B-A078-47D7-A628-86EB061AB009}" destId="{5011F9C5-F072-4DC6-83EE-EFC224049EC2}" srcOrd="0" destOrd="3" presId="urn:microsoft.com/office/officeart/2005/8/layout/hProcess10"/>
    <dgm:cxn modelId="{20FD3299-09A9-401E-8889-834EC9AB5598}" type="presOf" srcId="{5E44B0BB-3F28-4901-BAE2-9B3C1FD712D3}" destId="{85237131-35CF-4C44-8D4D-BDDD85A0F263}" srcOrd="0" destOrd="0" presId="urn:microsoft.com/office/officeart/2005/8/layout/hProcess10"/>
    <dgm:cxn modelId="{55785B9B-6D3B-4D3F-A98F-7BBCE98AE956}" type="presOf" srcId="{F0F40D5D-3706-44BF-8873-C15CC104DA50}" destId="{E5C7B44E-B8D0-4236-ABF3-12FA5C6C3F28}" srcOrd="1" destOrd="0" presId="urn:microsoft.com/office/officeart/2005/8/layout/hProcess10"/>
    <dgm:cxn modelId="{AA6FEEA9-6D23-405D-BEEB-16B5193AD817}" type="presOf" srcId="{8DC9F355-AAA9-4BAD-A038-9465CA966C92}" destId="{F4791906-9798-45BD-96A3-E1284DA4E7BF}" srcOrd="0" destOrd="0" presId="urn:microsoft.com/office/officeart/2005/8/layout/hProcess10"/>
    <dgm:cxn modelId="{437DB0AD-59B3-4819-9A4B-BE8C9AE8676B}" type="presOf" srcId="{5E44B0BB-3F28-4901-BAE2-9B3C1FD712D3}" destId="{DA34DA14-BBDC-4A79-A997-EF37E74C0AFA}" srcOrd="1" destOrd="0" presId="urn:microsoft.com/office/officeart/2005/8/layout/hProcess10"/>
    <dgm:cxn modelId="{D0F740B1-5F33-485E-9A9B-80EE0472F204}" type="presOf" srcId="{C80888F8-FEFB-4C34-AC63-31AAE251541C}" destId="{5011F9C5-F072-4DC6-83EE-EFC224049EC2}" srcOrd="0" destOrd="0" presId="urn:microsoft.com/office/officeart/2005/8/layout/hProcess10"/>
    <dgm:cxn modelId="{E4F1CFB2-1088-4828-85D7-CDB2E2A8836E}" srcId="{C80888F8-FEFB-4C34-AC63-31AAE251541C}" destId="{A61A174B-A078-47D7-A628-86EB061AB009}" srcOrd="2" destOrd="0" parTransId="{229964EC-3E1D-47E4-AEF3-B63D5A2D7096}" sibTransId="{1FDDB8A1-EAB2-4B26-A235-B2B9FAD0A1D2}"/>
    <dgm:cxn modelId="{A6A750B4-984D-4FC7-839E-7EB77A871D76}" srcId="{4ADED9D5-A66C-4101-9046-086F0A61AA59}" destId="{C80888F8-FEFB-4C34-AC63-31AAE251541C}" srcOrd="2" destOrd="0" parTransId="{DBDB521F-1891-4131-8D31-69069554795D}" sibTransId="{5E44B0BB-3F28-4901-BAE2-9B3C1FD712D3}"/>
    <dgm:cxn modelId="{C8B8BDBA-3199-4554-9680-44F195FBB4C3}" srcId="{8DC9F355-AAA9-4BAD-A038-9465CA966C92}" destId="{BA0BDDB0-FA91-40CE-AA05-FE5267304276}" srcOrd="0" destOrd="0" parTransId="{014C1B90-61FD-439A-B38E-61E4896D2106}" sibTransId="{0E5E5D45-2A84-4EB7-8448-E9D1E768E349}"/>
    <dgm:cxn modelId="{DE6934C0-048D-42E2-A14C-926CDB33D7E4}" type="presOf" srcId="{C9E6A454-3715-4857-947B-0D6F4F7B2CB0}" destId="{CF0D50DD-8425-4B50-B57F-902E6801B938}" srcOrd="0" destOrd="0" presId="urn:microsoft.com/office/officeart/2005/8/layout/hProcess10"/>
    <dgm:cxn modelId="{813499C7-09F1-4AD4-8249-7DC41BB34F0C}" type="presOf" srcId="{4ADED9D5-A66C-4101-9046-086F0A61AA59}" destId="{3ADEF8C2-6510-4FDF-8402-ECC503CE2B07}" srcOrd="0" destOrd="0" presId="urn:microsoft.com/office/officeart/2005/8/layout/hProcess10"/>
    <dgm:cxn modelId="{DA990FC9-3C94-4285-84A8-35F58C1403B5}" type="presOf" srcId="{58886691-A583-42D1-B06E-A17884653900}" destId="{A7B99D3C-DED1-47DE-9E4B-B883EF5EE5F1}" srcOrd="0" destOrd="0" presId="urn:microsoft.com/office/officeart/2005/8/layout/hProcess10"/>
    <dgm:cxn modelId="{DA8ADDDB-4014-4C91-8E59-1059B7730162}" type="presOf" srcId="{F9D4DADD-9A89-4D0B-B263-2859CA31ADEF}" destId="{A7B99D3C-DED1-47DE-9E4B-B883EF5EE5F1}" srcOrd="0" destOrd="3" presId="urn:microsoft.com/office/officeart/2005/8/layout/hProcess10"/>
    <dgm:cxn modelId="{FD7E31E4-CD5D-48FB-8BFF-E044CD73D9DC}" type="presOf" srcId="{605AAC1E-9B3A-4F34-8719-7F22797E22E1}" destId="{F2243A8A-A1E2-4E6F-8865-A93885FB59D0}" srcOrd="0" destOrd="0" presId="urn:microsoft.com/office/officeart/2005/8/layout/hProcess10"/>
    <dgm:cxn modelId="{E6B05BEE-6BE5-40CB-93BB-B7E37A8FA71B}" type="presOf" srcId="{C76C2F8D-F14A-4DE0-91D5-701A20BFE6AF}" destId="{A7B99D3C-DED1-47DE-9E4B-B883EF5EE5F1}" srcOrd="0" destOrd="1" presId="urn:microsoft.com/office/officeart/2005/8/layout/hProcess10"/>
    <dgm:cxn modelId="{77CB45F3-6EE8-4155-92B5-298E4403F030}" srcId="{C80888F8-FEFB-4C34-AC63-31AAE251541C}" destId="{47D17699-2F19-4095-BCEC-789DBE43407F}" srcOrd="0" destOrd="0" parTransId="{2EFB9AA6-7115-4CB8-8841-8705B0B0BEA0}" sibTransId="{A8E9F7DE-ECB0-4206-BF04-0897E2B95705}"/>
    <dgm:cxn modelId="{930180FD-E739-4C39-A198-D3BF48F6DC32}" srcId="{58886691-A583-42D1-B06E-A17884653900}" destId="{F9D4DADD-9A89-4D0B-B263-2859CA31ADEF}" srcOrd="2" destOrd="0" parTransId="{E32A3FC2-DA44-43AB-B458-EF7DED7858CF}" sibTransId="{3D7ED3F6-103C-45E0-A436-0656460061B1}"/>
    <dgm:cxn modelId="{8AD9FDFF-27DA-4F55-8A56-F3AA44282831}" srcId="{58886691-A583-42D1-B06E-A17884653900}" destId="{C76C2F8D-F14A-4DE0-91D5-701A20BFE6AF}" srcOrd="0" destOrd="0" parTransId="{E4DE169C-72CE-47A0-8DC1-961DDA1E7D48}" sibTransId="{87F82ADD-0A0E-454C-B932-C851B5B0342D}"/>
    <dgm:cxn modelId="{407754EC-B93E-47F0-8D45-49158A043D72}" type="presParOf" srcId="{3ADEF8C2-6510-4FDF-8402-ECC503CE2B07}" destId="{62B735CB-D4B3-4EEF-A311-57BF8F0366C8}" srcOrd="0" destOrd="0" presId="urn:microsoft.com/office/officeart/2005/8/layout/hProcess10"/>
    <dgm:cxn modelId="{9BA46F79-A982-4482-AC7E-359AD6E7C559}" type="presParOf" srcId="{62B735CB-D4B3-4EEF-A311-57BF8F0366C8}" destId="{C32CEF92-EB5C-4A9E-BA12-54E56A288BB3}" srcOrd="0" destOrd="0" presId="urn:microsoft.com/office/officeart/2005/8/layout/hProcess10"/>
    <dgm:cxn modelId="{543DFA94-1B4A-419F-A1C5-FFD43769E7B9}" type="presParOf" srcId="{62B735CB-D4B3-4EEF-A311-57BF8F0366C8}" destId="{A7B99D3C-DED1-47DE-9E4B-B883EF5EE5F1}" srcOrd="1" destOrd="0" presId="urn:microsoft.com/office/officeart/2005/8/layout/hProcess10"/>
    <dgm:cxn modelId="{0F8911BF-445E-464B-826D-7A05A1F3D09E}" type="presParOf" srcId="{3ADEF8C2-6510-4FDF-8402-ECC503CE2B07}" destId="{E8C343FC-F8DD-485D-82AC-EBF3486B2A29}" srcOrd="1" destOrd="0" presId="urn:microsoft.com/office/officeart/2005/8/layout/hProcess10"/>
    <dgm:cxn modelId="{BB615537-E838-44BC-A208-758FDB75375A}" type="presParOf" srcId="{E8C343FC-F8DD-485D-82AC-EBF3486B2A29}" destId="{E5C7B44E-B8D0-4236-ABF3-12FA5C6C3F28}" srcOrd="0" destOrd="0" presId="urn:microsoft.com/office/officeart/2005/8/layout/hProcess10"/>
    <dgm:cxn modelId="{F6629D24-DF0B-49BC-AD7B-A331AE13B3BE}" type="presParOf" srcId="{3ADEF8C2-6510-4FDF-8402-ECC503CE2B07}" destId="{F4D7D669-4AC6-46F1-A370-253CB3E32B50}" srcOrd="2" destOrd="0" presId="urn:microsoft.com/office/officeart/2005/8/layout/hProcess10"/>
    <dgm:cxn modelId="{5EE2832B-670C-4474-AB41-4FD1717A7B49}" type="presParOf" srcId="{F4D7D669-4AC6-46F1-A370-253CB3E32B50}" destId="{6DE598EC-68B8-4D3D-934E-92E7EB401502}" srcOrd="0" destOrd="0" presId="urn:microsoft.com/office/officeart/2005/8/layout/hProcess10"/>
    <dgm:cxn modelId="{AA4CCDB1-0477-4C0E-9487-22AA3E76FEF0}" type="presParOf" srcId="{F4D7D669-4AC6-46F1-A370-253CB3E32B50}" destId="{CF0D50DD-8425-4B50-B57F-902E6801B938}" srcOrd="1" destOrd="0" presId="urn:microsoft.com/office/officeart/2005/8/layout/hProcess10"/>
    <dgm:cxn modelId="{3C997156-CFA9-4D4A-9FCE-0FE0F3BC2D54}" type="presParOf" srcId="{3ADEF8C2-6510-4FDF-8402-ECC503CE2B07}" destId="{F2243A8A-A1E2-4E6F-8865-A93885FB59D0}" srcOrd="3" destOrd="0" presId="urn:microsoft.com/office/officeart/2005/8/layout/hProcess10"/>
    <dgm:cxn modelId="{B7F379F8-C0A5-460E-BBD8-39A6E0F5F0A8}" type="presParOf" srcId="{F2243A8A-A1E2-4E6F-8865-A93885FB59D0}" destId="{1B16E79E-42A1-4075-A21C-FD7A097E3084}" srcOrd="0" destOrd="0" presId="urn:microsoft.com/office/officeart/2005/8/layout/hProcess10"/>
    <dgm:cxn modelId="{71E169B9-D739-4CF1-82B2-AA5397AEB283}" type="presParOf" srcId="{3ADEF8C2-6510-4FDF-8402-ECC503CE2B07}" destId="{572EDAB5-55F0-4E93-9DB2-34E71CB79323}" srcOrd="4" destOrd="0" presId="urn:microsoft.com/office/officeart/2005/8/layout/hProcess10"/>
    <dgm:cxn modelId="{0F12B989-53A9-4427-853E-A072D94BA468}" type="presParOf" srcId="{572EDAB5-55F0-4E93-9DB2-34E71CB79323}" destId="{CFB7B1D9-8C7D-4EFF-A512-9154EBB36AB3}" srcOrd="0" destOrd="0" presId="urn:microsoft.com/office/officeart/2005/8/layout/hProcess10"/>
    <dgm:cxn modelId="{056AA891-DC9C-4FCA-B23F-9571130F10BC}" type="presParOf" srcId="{572EDAB5-55F0-4E93-9DB2-34E71CB79323}" destId="{5011F9C5-F072-4DC6-83EE-EFC224049EC2}" srcOrd="1" destOrd="0" presId="urn:microsoft.com/office/officeart/2005/8/layout/hProcess10"/>
    <dgm:cxn modelId="{858A3AD5-84FE-4B65-B2AA-4B23390C77C5}" type="presParOf" srcId="{3ADEF8C2-6510-4FDF-8402-ECC503CE2B07}" destId="{85237131-35CF-4C44-8D4D-BDDD85A0F263}" srcOrd="5" destOrd="0" presId="urn:microsoft.com/office/officeart/2005/8/layout/hProcess10"/>
    <dgm:cxn modelId="{0E593F10-929D-47B0-9964-6A8A55D7A68D}" type="presParOf" srcId="{85237131-35CF-4C44-8D4D-BDDD85A0F263}" destId="{DA34DA14-BBDC-4A79-A997-EF37E74C0AFA}" srcOrd="0" destOrd="0" presId="urn:microsoft.com/office/officeart/2005/8/layout/hProcess10"/>
    <dgm:cxn modelId="{AED4454C-919E-4B5C-9BF5-05A1A636109D}" type="presParOf" srcId="{3ADEF8C2-6510-4FDF-8402-ECC503CE2B07}" destId="{E1C9732D-C6CE-4241-BD62-45BDB603B310}" srcOrd="6" destOrd="0" presId="urn:microsoft.com/office/officeart/2005/8/layout/hProcess10"/>
    <dgm:cxn modelId="{4D187BC4-F6BB-4226-9DBC-31D87D28ED99}" type="presParOf" srcId="{E1C9732D-C6CE-4241-BD62-45BDB603B310}" destId="{2AD2EB6A-3890-4B12-829F-DB1378619934}" srcOrd="0" destOrd="0" presId="urn:microsoft.com/office/officeart/2005/8/layout/hProcess10"/>
    <dgm:cxn modelId="{C0F7CF67-4D8E-4ECE-972F-CBBA0AE9C052}" type="presParOf" srcId="{E1C9732D-C6CE-4241-BD62-45BDB603B310}" destId="{F4791906-9798-45BD-96A3-E1284DA4E7B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406E3-A647-4C06-A68B-A18625298136}" type="doc">
      <dgm:prSet loTypeId="urn:microsoft.com/office/officeart/2005/8/layout/pyramid1" loCatId="pyramid" qsTypeId="urn:microsoft.com/office/officeart/2005/8/quickstyle/simple2" qsCatId="simple" csTypeId="urn:microsoft.com/office/officeart/2005/8/colors/accent5_4" csCatId="accent5" phldr="1"/>
      <dgm:spPr/>
    </dgm:pt>
    <dgm:pt modelId="{DC68B2B8-7679-4A4B-BA33-B4584056FCE3}">
      <dgm:prSet phldrT="[Text]" custT="1"/>
      <dgm:spPr/>
      <dgm:t>
        <a:bodyPr/>
        <a:lstStyle/>
        <a:p>
          <a:br>
            <a:rPr lang="en-AU" sz="2800" b="1" dirty="0">
              <a:solidFill>
                <a:schemeClr val="bg1"/>
              </a:solidFill>
            </a:rPr>
          </a:br>
          <a:r>
            <a:rPr lang="en-AU" sz="2800" b="1" dirty="0">
              <a:solidFill>
                <a:schemeClr val="bg1"/>
              </a:solidFill>
            </a:rPr>
            <a:t>Use</a:t>
          </a:r>
          <a:br>
            <a:rPr lang="en-AU" sz="2800" b="1" dirty="0">
              <a:solidFill>
                <a:schemeClr val="bg1"/>
              </a:solidFill>
            </a:rPr>
          </a:br>
          <a:r>
            <a:rPr lang="en-AU" sz="2800" b="1" dirty="0">
              <a:solidFill>
                <a:schemeClr val="bg1"/>
              </a:solidFill>
            </a:rPr>
            <a:t>Cases</a:t>
          </a:r>
        </a:p>
      </dgm:t>
    </dgm:pt>
    <dgm:pt modelId="{4729F9A7-6A24-44EB-BADA-C4DEBBEF09F3}" type="parTrans" cxnId="{CB44BBFE-161A-472A-A926-0EBC1D0FAC41}">
      <dgm:prSet/>
      <dgm:spPr/>
      <dgm:t>
        <a:bodyPr/>
        <a:lstStyle/>
        <a:p>
          <a:endParaRPr lang="en-AU"/>
        </a:p>
      </dgm:t>
    </dgm:pt>
    <dgm:pt modelId="{0B3A9DCC-2A63-4673-AE7C-29052BD00C12}" type="sibTrans" cxnId="{CB44BBFE-161A-472A-A926-0EBC1D0FAC41}">
      <dgm:prSet/>
      <dgm:spPr/>
      <dgm:t>
        <a:bodyPr/>
        <a:lstStyle/>
        <a:p>
          <a:endParaRPr lang="en-AU"/>
        </a:p>
      </dgm:t>
    </dgm:pt>
    <dgm:pt modelId="{6CB3DC04-4EF8-4673-8F7B-BEF944B5DA97}">
      <dgm:prSet phldrT="[Text]" custT="1"/>
      <dgm:spPr/>
      <dgm:t>
        <a:bodyPr/>
        <a:lstStyle/>
        <a:p>
          <a:r>
            <a:rPr lang="en-AU" sz="2800" b="1"/>
            <a:t>Scenarios</a:t>
          </a:r>
          <a:endParaRPr lang="en-AU" sz="3400" b="1"/>
        </a:p>
      </dgm:t>
    </dgm:pt>
    <dgm:pt modelId="{A469765B-CCBB-4C1E-BBB1-36C1FCA00CE5}" type="parTrans" cxnId="{415A30C3-862C-44CC-A8E8-3C530601574B}">
      <dgm:prSet/>
      <dgm:spPr/>
      <dgm:t>
        <a:bodyPr/>
        <a:lstStyle/>
        <a:p>
          <a:endParaRPr lang="en-AU"/>
        </a:p>
      </dgm:t>
    </dgm:pt>
    <dgm:pt modelId="{1443E020-7999-483E-9D85-958BBCB5C959}" type="sibTrans" cxnId="{415A30C3-862C-44CC-A8E8-3C530601574B}">
      <dgm:prSet/>
      <dgm:spPr/>
      <dgm:t>
        <a:bodyPr/>
        <a:lstStyle/>
        <a:p>
          <a:endParaRPr lang="en-AU"/>
        </a:p>
      </dgm:t>
    </dgm:pt>
    <dgm:pt modelId="{A8A1CE1B-78DF-4490-8616-658BDD4F8CCF}">
      <dgm:prSet phldrT="[Text]" custT="1"/>
      <dgm:spPr/>
      <dgm:t>
        <a:bodyPr/>
        <a:lstStyle/>
        <a:p>
          <a:r>
            <a:rPr lang="en-AU" sz="2800" b="1"/>
            <a:t>Events</a:t>
          </a:r>
          <a:endParaRPr lang="en-AU" sz="6500" b="1"/>
        </a:p>
      </dgm:t>
    </dgm:pt>
    <dgm:pt modelId="{C56DD861-2103-4D01-9C4B-E30E4289D198}" type="parTrans" cxnId="{3B17E1E7-3A6A-4C7A-B183-092B270EDA9D}">
      <dgm:prSet/>
      <dgm:spPr/>
      <dgm:t>
        <a:bodyPr/>
        <a:lstStyle/>
        <a:p>
          <a:endParaRPr lang="en-AU"/>
        </a:p>
      </dgm:t>
    </dgm:pt>
    <dgm:pt modelId="{5CCE01FF-8F6C-49A3-A9CE-72D3B587C177}" type="sibTrans" cxnId="{3B17E1E7-3A6A-4C7A-B183-092B270EDA9D}">
      <dgm:prSet/>
      <dgm:spPr/>
      <dgm:t>
        <a:bodyPr/>
        <a:lstStyle/>
        <a:p>
          <a:endParaRPr lang="en-AU"/>
        </a:p>
      </dgm:t>
    </dgm:pt>
    <dgm:pt modelId="{7E832F35-036E-4D75-9BEC-740385569C16}">
      <dgm:prSet phldrT="[Text]" custT="1"/>
      <dgm:spPr/>
      <dgm:t>
        <a:bodyPr/>
        <a:lstStyle/>
        <a:p>
          <a:r>
            <a:rPr lang="en-AU" sz="1100"/>
            <a:t>Background</a:t>
          </a:r>
        </a:p>
      </dgm:t>
    </dgm:pt>
    <dgm:pt modelId="{95AEDFC8-E60B-40DB-898D-7FD10B8118F0}" type="parTrans" cxnId="{687DBD81-63C4-4F3F-9C98-E9C828CF02C4}">
      <dgm:prSet/>
      <dgm:spPr/>
      <dgm:t>
        <a:bodyPr/>
        <a:lstStyle/>
        <a:p>
          <a:endParaRPr lang="en-AU"/>
        </a:p>
      </dgm:t>
    </dgm:pt>
    <dgm:pt modelId="{D68D32A9-FC2D-44B6-8C29-CC31A3B32379}" type="sibTrans" cxnId="{687DBD81-63C4-4F3F-9C98-E9C828CF02C4}">
      <dgm:prSet/>
      <dgm:spPr/>
      <dgm:t>
        <a:bodyPr/>
        <a:lstStyle/>
        <a:p>
          <a:endParaRPr lang="en-AU"/>
        </a:p>
      </dgm:t>
    </dgm:pt>
    <dgm:pt modelId="{CA685A85-820F-49A6-B69E-4E8ABF1206CF}">
      <dgm:prSet phldrT="[Text]" custT="1"/>
      <dgm:spPr/>
      <dgm:t>
        <a:bodyPr/>
        <a:lstStyle/>
        <a:p>
          <a:r>
            <a:rPr lang="en-AU" sz="1100"/>
            <a:t>Actors</a:t>
          </a:r>
        </a:p>
      </dgm:t>
    </dgm:pt>
    <dgm:pt modelId="{F90FBC0E-8C48-40E7-9890-9CA8965ADEBC}" type="parTrans" cxnId="{0BB35533-059C-4572-9B8B-011AA4F033D5}">
      <dgm:prSet/>
      <dgm:spPr/>
      <dgm:t>
        <a:bodyPr/>
        <a:lstStyle/>
        <a:p>
          <a:endParaRPr lang="en-AU"/>
        </a:p>
      </dgm:t>
    </dgm:pt>
    <dgm:pt modelId="{781E6CB6-5DFE-4E35-B9FD-DAE4BFCB7EE1}" type="sibTrans" cxnId="{0BB35533-059C-4572-9B8B-011AA4F033D5}">
      <dgm:prSet/>
      <dgm:spPr/>
      <dgm:t>
        <a:bodyPr/>
        <a:lstStyle/>
        <a:p>
          <a:endParaRPr lang="en-AU"/>
        </a:p>
      </dgm:t>
    </dgm:pt>
    <dgm:pt modelId="{FF18E42A-8657-43EB-BBC3-BEC8127C7854}">
      <dgm:prSet phldrT="[Text]"/>
      <dgm:spPr/>
      <dgm:t>
        <a:bodyPr/>
        <a:lstStyle/>
        <a:p>
          <a:r>
            <a:rPr lang="en-AU"/>
            <a:t>Individual Message Exchange</a:t>
          </a:r>
        </a:p>
      </dgm:t>
    </dgm:pt>
    <dgm:pt modelId="{CAA34FBC-8BC3-47BC-9F18-72DE6AD21C44}" type="parTrans" cxnId="{CF4D4969-6789-4E73-8D60-6B86E55A07D0}">
      <dgm:prSet/>
      <dgm:spPr/>
      <dgm:t>
        <a:bodyPr/>
        <a:lstStyle/>
        <a:p>
          <a:endParaRPr lang="en-AU"/>
        </a:p>
      </dgm:t>
    </dgm:pt>
    <dgm:pt modelId="{8FE1EDEF-D2AA-4175-BA3D-E1A2EC219A20}" type="sibTrans" cxnId="{CF4D4969-6789-4E73-8D60-6B86E55A07D0}">
      <dgm:prSet/>
      <dgm:spPr/>
      <dgm:t>
        <a:bodyPr/>
        <a:lstStyle/>
        <a:p>
          <a:endParaRPr lang="en-AU"/>
        </a:p>
      </dgm:t>
    </dgm:pt>
    <dgm:pt modelId="{974BC810-9308-4D7D-AD0E-E2F541B9953C}">
      <dgm:prSet phldrT="[Text]" custT="1"/>
      <dgm:spPr/>
      <dgm:t>
        <a:bodyPr/>
        <a:lstStyle/>
        <a:p>
          <a:r>
            <a:rPr lang="en-AU" sz="1100"/>
            <a:t>Scope</a:t>
          </a:r>
        </a:p>
      </dgm:t>
    </dgm:pt>
    <dgm:pt modelId="{C038B75F-E091-4A92-8AF5-0F9EEBFF3F14}" type="parTrans" cxnId="{538F39A9-9E48-4CD1-9556-96EA84D74940}">
      <dgm:prSet/>
      <dgm:spPr/>
      <dgm:t>
        <a:bodyPr/>
        <a:lstStyle/>
        <a:p>
          <a:endParaRPr lang="en-AU"/>
        </a:p>
      </dgm:t>
    </dgm:pt>
    <dgm:pt modelId="{B3265C18-D7AC-4656-B80E-FA0EE9E73F84}" type="sibTrans" cxnId="{538F39A9-9E48-4CD1-9556-96EA84D74940}">
      <dgm:prSet/>
      <dgm:spPr/>
      <dgm:t>
        <a:bodyPr/>
        <a:lstStyle/>
        <a:p>
          <a:endParaRPr lang="en-AU"/>
        </a:p>
      </dgm:t>
    </dgm:pt>
    <dgm:pt modelId="{FE6D54F6-1D61-4934-8AEE-52EAD0299445}">
      <dgm:prSet phldrT="[Text]" custT="1"/>
      <dgm:spPr/>
      <dgm:t>
        <a:bodyPr/>
        <a:lstStyle/>
        <a:p>
          <a:r>
            <a:rPr lang="en-AU" sz="1100"/>
            <a:t>Preconditions</a:t>
          </a:r>
        </a:p>
      </dgm:t>
    </dgm:pt>
    <dgm:pt modelId="{484CD63D-2839-4B57-94B9-FD168E7E3533}" type="parTrans" cxnId="{317292D9-B1D6-46C1-8313-7C1A40CE1413}">
      <dgm:prSet/>
      <dgm:spPr/>
      <dgm:t>
        <a:bodyPr/>
        <a:lstStyle/>
        <a:p>
          <a:endParaRPr lang="en-AU"/>
        </a:p>
      </dgm:t>
    </dgm:pt>
    <dgm:pt modelId="{B97CA57A-9EFA-4FD9-A189-0088C600E6FA}" type="sibTrans" cxnId="{317292D9-B1D6-46C1-8313-7C1A40CE1413}">
      <dgm:prSet/>
      <dgm:spPr/>
      <dgm:t>
        <a:bodyPr/>
        <a:lstStyle/>
        <a:p>
          <a:endParaRPr lang="en-AU"/>
        </a:p>
      </dgm:t>
    </dgm:pt>
    <dgm:pt modelId="{B14C7947-C8C7-4076-8ACE-D012D805F44A}">
      <dgm:prSet phldrT="[Text]" custT="1"/>
      <dgm:spPr/>
      <dgm:t>
        <a:bodyPr/>
        <a:lstStyle/>
        <a:p>
          <a:r>
            <a:rPr lang="en-AU" sz="1100"/>
            <a:t>Successful End </a:t>
          </a:r>
          <a:br>
            <a:rPr lang="en-AU" sz="1100"/>
          </a:br>
          <a:r>
            <a:rPr lang="en-AU" sz="1100"/>
            <a:t>Condition</a:t>
          </a:r>
        </a:p>
      </dgm:t>
    </dgm:pt>
    <dgm:pt modelId="{2941FD4B-001C-45C5-8325-E76BAF7D1D20}" type="parTrans" cxnId="{F262C8F3-0AFB-4EEE-9229-04B8CF11F8C6}">
      <dgm:prSet/>
      <dgm:spPr/>
      <dgm:t>
        <a:bodyPr/>
        <a:lstStyle/>
        <a:p>
          <a:endParaRPr lang="en-AU"/>
        </a:p>
      </dgm:t>
    </dgm:pt>
    <dgm:pt modelId="{2FC1CFE0-3BD8-426C-B352-0CFF61624FF8}" type="sibTrans" cxnId="{F262C8F3-0AFB-4EEE-9229-04B8CF11F8C6}">
      <dgm:prSet/>
      <dgm:spPr/>
      <dgm:t>
        <a:bodyPr/>
        <a:lstStyle/>
        <a:p>
          <a:endParaRPr lang="en-AU"/>
        </a:p>
      </dgm:t>
    </dgm:pt>
    <dgm:pt modelId="{F0D97CE5-BA22-47A1-8A5D-D118F5CD1879}">
      <dgm:prSet phldrT="[Text]" custT="1"/>
      <dgm:spPr/>
      <dgm:t>
        <a:bodyPr/>
        <a:lstStyle/>
        <a:p>
          <a:r>
            <a:rPr lang="en-AU" sz="1100"/>
            <a:t>Data Content</a:t>
          </a:r>
        </a:p>
      </dgm:t>
    </dgm:pt>
    <dgm:pt modelId="{E3B57400-7326-4D03-9C01-A32A74760EF2}" type="parTrans" cxnId="{E405BF21-45E3-4E5D-853C-197B0C9A06E6}">
      <dgm:prSet/>
      <dgm:spPr/>
      <dgm:t>
        <a:bodyPr/>
        <a:lstStyle/>
        <a:p>
          <a:endParaRPr lang="en-AU"/>
        </a:p>
      </dgm:t>
    </dgm:pt>
    <dgm:pt modelId="{5E601586-6E40-4A1B-A4F3-6A6D5DB7BA82}" type="sibTrans" cxnId="{E405BF21-45E3-4E5D-853C-197B0C9A06E6}">
      <dgm:prSet/>
      <dgm:spPr/>
      <dgm:t>
        <a:bodyPr/>
        <a:lstStyle/>
        <a:p>
          <a:endParaRPr lang="en-AU"/>
        </a:p>
      </dgm:t>
    </dgm:pt>
    <dgm:pt modelId="{AABEEF60-1ABB-4FC4-BDAD-4BE359ECFB4F}">
      <dgm:prSet phldrT="[Text]" custT="1"/>
      <dgm:spPr/>
      <dgm:t>
        <a:bodyPr/>
        <a:lstStyle/>
        <a:p>
          <a:r>
            <a:rPr lang="en-AU" sz="1100"/>
            <a:t>Data Formats</a:t>
          </a:r>
        </a:p>
      </dgm:t>
    </dgm:pt>
    <dgm:pt modelId="{19BE82E0-ADEF-4EC5-B832-DCC5EC2C7AAF}" type="parTrans" cxnId="{E8C1BD92-2D77-4FC9-A727-AC9688D1D61B}">
      <dgm:prSet/>
      <dgm:spPr/>
      <dgm:t>
        <a:bodyPr/>
        <a:lstStyle/>
        <a:p>
          <a:endParaRPr lang="en-AU"/>
        </a:p>
      </dgm:t>
    </dgm:pt>
    <dgm:pt modelId="{E22F5F38-223E-4B0E-AF64-137D058699D1}" type="sibTrans" cxnId="{E8C1BD92-2D77-4FC9-A727-AC9688D1D61B}">
      <dgm:prSet/>
      <dgm:spPr/>
      <dgm:t>
        <a:bodyPr/>
        <a:lstStyle/>
        <a:p>
          <a:endParaRPr lang="en-AU"/>
        </a:p>
      </dgm:t>
    </dgm:pt>
    <dgm:pt modelId="{2D1D2414-8A1E-4B3C-8ABD-18B564465F86}">
      <dgm:prSet phldrT="[Text]" custT="1"/>
      <dgm:spPr/>
      <dgm:t>
        <a:bodyPr/>
        <a:lstStyle/>
        <a:p>
          <a:r>
            <a:rPr lang="en-AU" sz="1100"/>
            <a:t>Reference Data</a:t>
          </a:r>
        </a:p>
      </dgm:t>
    </dgm:pt>
    <dgm:pt modelId="{12F29EF4-8B59-4041-BB3E-C8D6272D9FF6}" type="parTrans" cxnId="{37471592-DB82-4B27-A180-7B977FFD28DB}">
      <dgm:prSet/>
      <dgm:spPr/>
      <dgm:t>
        <a:bodyPr/>
        <a:lstStyle/>
        <a:p>
          <a:endParaRPr lang="en-AU"/>
        </a:p>
      </dgm:t>
    </dgm:pt>
    <dgm:pt modelId="{6E528F38-6258-4541-B720-247991EF7F11}" type="sibTrans" cxnId="{37471592-DB82-4B27-A180-7B977FFD28DB}">
      <dgm:prSet/>
      <dgm:spPr/>
      <dgm:t>
        <a:bodyPr/>
        <a:lstStyle/>
        <a:p>
          <a:endParaRPr lang="en-AU"/>
        </a:p>
      </dgm:t>
    </dgm:pt>
    <dgm:pt modelId="{8A6663B9-2B90-42CE-B1E8-E2A069091892}">
      <dgm:prSet phldrT="[Text]" custT="1"/>
      <dgm:spPr/>
      <dgm:t>
        <a:bodyPr/>
        <a:lstStyle/>
        <a:p>
          <a:r>
            <a:rPr lang="en-AU" sz="1100"/>
            <a:t>(OIIE) Events</a:t>
          </a:r>
        </a:p>
      </dgm:t>
    </dgm:pt>
    <dgm:pt modelId="{30338B56-BA26-4A9F-A2E5-9B36D7C1229D}" type="parTrans" cxnId="{24E83016-416A-47FF-BC27-3612E3157AD3}">
      <dgm:prSet/>
      <dgm:spPr/>
      <dgm:t>
        <a:bodyPr/>
        <a:lstStyle/>
        <a:p>
          <a:endParaRPr lang="en-AU"/>
        </a:p>
      </dgm:t>
    </dgm:pt>
    <dgm:pt modelId="{BC765B55-0253-4D9E-B0F1-0D0BDAAE3903}" type="sibTrans" cxnId="{24E83016-416A-47FF-BC27-3612E3157AD3}">
      <dgm:prSet/>
      <dgm:spPr/>
      <dgm:t>
        <a:bodyPr/>
        <a:lstStyle/>
        <a:p>
          <a:endParaRPr lang="en-AU"/>
        </a:p>
      </dgm:t>
    </dgm:pt>
    <dgm:pt modelId="{45B22675-715E-4A23-A9C3-921DA5CDD9BE}">
      <dgm:prSet phldrT="[Text]" custT="1"/>
      <dgm:spPr/>
      <dgm:t>
        <a:bodyPr/>
        <a:lstStyle/>
        <a:p>
          <a:r>
            <a:rPr lang="en-AU" sz="1100"/>
            <a:t>Information Service </a:t>
          </a:r>
          <a:br>
            <a:rPr lang="en-AU" sz="1100"/>
          </a:br>
          <a:r>
            <a:rPr lang="en-AU" sz="1100"/>
            <a:t>Bus Configuration</a:t>
          </a:r>
        </a:p>
      </dgm:t>
    </dgm:pt>
    <dgm:pt modelId="{E66ED8C6-9FDB-4602-ABB0-E757F882AD91}" type="parTrans" cxnId="{B3BD6DBF-174B-43D1-B97F-A267AB99AEF7}">
      <dgm:prSet/>
      <dgm:spPr/>
      <dgm:t>
        <a:bodyPr/>
        <a:lstStyle/>
        <a:p>
          <a:endParaRPr lang="en-AU"/>
        </a:p>
      </dgm:t>
    </dgm:pt>
    <dgm:pt modelId="{00A683B2-9719-4FBE-89DF-D74B1E7FD838}" type="sibTrans" cxnId="{B3BD6DBF-174B-43D1-B97F-A267AB99AEF7}">
      <dgm:prSet/>
      <dgm:spPr/>
      <dgm:t>
        <a:bodyPr/>
        <a:lstStyle/>
        <a:p>
          <a:endParaRPr lang="en-AU"/>
        </a:p>
      </dgm:t>
    </dgm:pt>
    <dgm:pt modelId="{2C0D816B-78F2-4B04-8F0F-7830F2AF2FCF}">
      <dgm:prSet phldrT="[Text]"/>
      <dgm:spPr/>
      <dgm:t>
        <a:bodyPr/>
        <a:lstStyle/>
        <a:p>
          <a:r>
            <a:rPr lang="en-AU"/>
            <a:t>Specific Data Content</a:t>
          </a:r>
        </a:p>
      </dgm:t>
    </dgm:pt>
    <dgm:pt modelId="{7B038FD3-1990-48CF-AE31-06A2F3E10861}" type="parTrans" cxnId="{14F0E91E-1BAD-453A-BA4B-92C0FEDDDC40}">
      <dgm:prSet/>
      <dgm:spPr/>
      <dgm:t>
        <a:bodyPr/>
        <a:lstStyle/>
        <a:p>
          <a:endParaRPr lang="en-AU"/>
        </a:p>
      </dgm:t>
    </dgm:pt>
    <dgm:pt modelId="{16623673-5397-4FC9-A5C3-72FABB29096B}" type="sibTrans" cxnId="{14F0E91E-1BAD-453A-BA4B-92C0FEDDDC40}">
      <dgm:prSet/>
      <dgm:spPr/>
      <dgm:t>
        <a:bodyPr/>
        <a:lstStyle/>
        <a:p>
          <a:endParaRPr lang="en-AU"/>
        </a:p>
      </dgm:t>
    </dgm:pt>
    <dgm:pt modelId="{DAD28CD2-3C83-4DC2-B605-FC5B5969AC08}">
      <dgm:prSet phldrT="[Text]"/>
      <dgm:spPr/>
      <dgm:t>
        <a:bodyPr/>
        <a:lstStyle/>
        <a:p>
          <a:r>
            <a:rPr lang="en-AU"/>
            <a:t>Implemented by CCOM BODS and possibly others</a:t>
          </a:r>
        </a:p>
      </dgm:t>
    </dgm:pt>
    <dgm:pt modelId="{9B81AA34-05EA-4C15-9933-EC272CD9B7D1}" type="parTrans" cxnId="{DF3D9405-B774-484C-A11E-A46E1EEAA25A}">
      <dgm:prSet/>
      <dgm:spPr/>
      <dgm:t>
        <a:bodyPr/>
        <a:lstStyle/>
        <a:p>
          <a:endParaRPr lang="en-AU"/>
        </a:p>
      </dgm:t>
    </dgm:pt>
    <dgm:pt modelId="{354BE51E-9A6F-4F3C-91FC-7E9503DD5DD4}" type="sibTrans" cxnId="{DF3D9405-B774-484C-A11E-A46E1EEAA25A}">
      <dgm:prSet/>
      <dgm:spPr/>
      <dgm:t>
        <a:bodyPr/>
        <a:lstStyle/>
        <a:p>
          <a:endParaRPr lang="en-AU"/>
        </a:p>
      </dgm:t>
    </dgm:pt>
    <dgm:pt modelId="{F0EC82E0-9B2A-4204-8B3C-292384CBE04A}">
      <dgm:prSet phldrT="[Text]"/>
      <dgm:spPr/>
      <dgm:t>
        <a:bodyPr/>
        <a:lstStyle/>
        <a:p>
          <a:r>
            <a:rPr lang="en-AU"/>
            <a:t>Required data processing</a:t>
          </a:r>
        </a:p>
      </dgm:t>
    </dgm:pt>
    <dgm:pt modelId="{1DDDBC0D-72EC-43E9-9B7D-B46310FE417E}" type="parTrans" cxnId="{F73436CF-E429-46C2-BBEF-757A3E459A55}">
      <dgm:prSet/>
      <dgm:spPr/>
      <dgm:t>
        <a:bodyPr/>
        <a:lstStyle/>
        <a:p>
          <a:endParaRPr lang="en-AU"/>
        </a:p>
      </dgm:t>
    </dgm:pt>
    <dgm:pt modelId="{9D16EEAC-D8C7-47EE-8DEF-E27BC71E49F3}" type="sibTrans" cxnId="{F73436CF-E429-46C2-BBEF-757A3E459A55}">
      <dgm:prSet/>
      <dgm:spPr/>
      <dgm:t>
        <a:bodyPr/>
        <a:lstStyle/>
        <a:p>
          <a:endParaRPr lang="en-AU"/>
        </a:p>
      </dgm:t>
    </dgm:pt>
    <dgm:pt modelId="{7D2B752A-F602-4D23-A26B-77D1788132D4}">
      <dgm:prSet phldrT="[Text]"/>
      <dgm:spPr/>
      <dgm:t>
        <a:bodyPr/>
        <a:lstStyle/>
        <a:p>
          <a:r>
            <a:rPr lang="en-AU"/>
            <a:t>Expected Response Event</a:t>
          </a:r>
        </a:p>
      </dgm:t>
    </dgm:pt>
    <dgm:pt modelId="{606BA5B6-21C6-4858-A03F-C7558DEDFC51}" type="parTrans" cxnId="{D679876E-15B5-4EE8-8CF1-11D4123D32A0}">
      <dgm:prSet/>
      <dgm:spPr/>
      <dgm:t>
        <a:bodyPr/>
        <a:lstStyle/>
        <a:p>
          <a:endParaRPr lang="en-AU"/>
        </a:p>
      </dgm:t>
    </dgm:pt>
    <dgm:pt modelId="{3AA13F65-B47E-4E5E-91BF-EA83BE91BF69}" type="sibTrans" cxnId="{D679876E-15B5-4EE8-8CF1-11D4123D32A0}">
      <dgm:prSet/>
      <dgm:spPr/>
      <dgm:t>
        <a:bodyPr/>
        <a:lstStyle/>
        <a:p>
          <a:endParaRPr lang="en-AU"/>
        </a:p>
      </dgm:t>
    </dgm:pt>
    <dgm:pt modelId="{7DB1BF03-43DF-44AF-8C33-FC4999645AB1}" type="pres">
      <dgm:prSet presAssocID="{EE6406E3-A647-4C06-A68B-A18625298136}" presName="Name0" presStyleCnt="0">
        <dgm:presLayoutVars>
          <dgm:dir/>
          <dgm:animLvl val="lvl"/>
          <dgm:resizeHandles val="exact"/>
        </dgm:presLayoutVars>
      </dgm:prSet>
      <dgm:spPr/>
    </dgm:pt>
    <dgm:pt modelId="{6B1C2F4F-9667-4C7C-807E-701BFA4CC79C}" type="pres">
      <dgm:prSet presAssocID="{DC68B2B8-7679-4A4B-BA33-B4584056FCE3}" presName="Name8" presStyleCnt="0"/>
      <dgm:spPr/>
    </dgm:pt>
    <dgm:pt modelId="{5A0C9DCF-357C-4505-8BED-2BB37F5099DF}" type="pres">
      <dgm:prSet presAssocID="{DC68B2B8-7679-4A4B-BA33-B4584056FCE3}" presName="acctBkgd" presStyleLbl="alignAcc1" presStyleIdx="0" presStyleCnt="3"/>
      <dgm:spPr/>
    </dgm:pt>
    <dgm:pt modelId="{8EA4FED4-032B-4DEC-A17C-4EE0AE991AF7}" type="pres">
      <dgm:prSet presAssocID="{DC68B2B8-7679-4A4B-BA33-B4584056FCE3}" presName="acctTx" presStyleLbl="alignAcc1" presStyleIdx="0" presStyleCnt="3">
        <dgm:presLayoutVars>
          <dgm:bulletEnabled val="1"/>
        </dgm:presLayoutVars>
      </dgm:prSet>
      <dgm:spPr/>
    </dgm:pt>
    <dgm:pt modelId="{FC2DF2DA-BAAD-4474-9A41-FAC8113600B5}" type="pres">
      <dgm:prSet presAssocID="{DC68B2B8-7679-4A4B-BA33-B4584056FCE3}" presName="level" presStyleLbl="node1" presStyleIdx="0" presStyleCnt="3">
        <dgm:presLayoutVars>
          <dgm:chMax val="1"/>
          <dgm:bulletEnabled val="1"/>
        </dgm:presLayoutVars>
      </dgm:prSet>
      <dgm:spPr/>
    </dgm:pt>
    <dgm:pt modelId="{0A8C3A34-2D74-40D1-8252-D9AB54D04595}" type="pres">
      <dgm:prSet presAssocID="{DC68B2B8-7679-4A4B-BA33-B4584056FCE3}" presName="levelTx" presStyleLbl="revTx" presStyleIdx="0" presStyleCnt="0">
        <dgm:presLayoutVars>
          <dgm:chMax val="1"/>
          <dgm:bulletEnabled val="1"/>
        </dgm:presLayoutVars>
      </dgm:prSet>
      <dgm:spPr/>
    </dgm:pt>
    <dgm:pt modelId="{78BBA185-BEE3-41DC-AA00-9CC31D4FE20F}" type="pres">
      <dgm:prSet presAssocID="{6CB3DC04-4EF8-4673-8F7B-BEF944B5DA97}" presName="Name8" presStyleCnt="0"/>
      <dgm:spPr/>
    </dgm:pt>
    <dgm:pt modelId="{D4284C6E-170B-4CA7-B65E-BB57841B4ACC}" type="pres">
      <dgm:prSet presAssocID="{6CB3DC04-4EF8-4673-8F7B-BEF944B5DA97}" presName="acctBkgd" presStyleLbl="alignAcc1" presStyleIdx="1" presStyleCnt="3"/>
      <dgm:spPr/>
    </dgm:pt>
    <dgm:pt modelId="{C9510025-D316-4733-9AA1-05D38EA3932E}" type="pres">
      <dgm:prSet presAssocID="{6CB3DC04-4EF8-4673-8F7B-BEF944B5DA97}" presName="acctTx" presStyleLbl="alignAcc1" presStyleIdx="1" presStyleCnt="3">
        <dgm:presLayoutVars>
          <dgm:bulletEnabled val="1"/>
        </dgm:presLayoutVars>
      </dgm:prSet>
      <dgm:spPr/>
    </dgm:pt>
    <dgm:pt modelId="{63BF6DF2-3A55-401E-A750-7E7ED9E02350}" type="pres">
      <dgm:prSet presAssocID="{6CB3DC04-4EF8-4673-8F7B-BEF944B5DA97}" presName="level" presStyleLbl="node1" presStyleIdx="1" presStyleCnt="3">
        <dgm:presLayoutVars>
          <dgm:chMax val="1"/>
          <dgm:bulletEnabled val="1"/>
        </dgm:presLayoutVars>
      </dgm:prSet>
      <dgm:spPr/>
    </dgm:pt>
    <dgm:pt modelId="{FB0B4ABA-F480-485F-B752-4CAAE7D5411B}" type="pres">
      <dgm:prSet presAssocID="{6CB3DC04-4EF8-4673-8F7B-BEF944B5DA97}" presName="levelTx" presStyleLbl="revTx" presStyleIdx="0" presStyleCnt="0">
        <dgm:presLayoutVars>
          <dgm:chMax val="1"/>
          <dgm:bulletEnabled val="1"/>
        </dgm:presLayoutVars>
      </dgm:prSet>
      <dgm:spPr/>
    </dgm:pt>
    <dgm:pt modelId="{78A73B9E-4C74-40CF-9929-3DF370449264}" type="pres">
      <dgm:prSet presAssocID="{A8A1CE1B-78DF-4490-8616-658BDD4F8CCF}" presName="Name8" presStyleCnt="0"/>
      <dgm:spPr/>
    </dgm:pt>
    <dgm:pt modelId="{BCC9CDDB-B75A-4308-A02D-D6CB0686ADE2}" type="pres">
      <dgm:prSet presAssocID="{A8A1CE1B-78DF-4490-8616-658BDD4F8CCF}" presName="acctBkgd" presStyleLbl="alignAcc1" presStyleIdx="2" presStyleCnt="3"/>
      <dgm:spPr/>
    </dgm:pt>
    <dgm:pt modelId="{F1C127F8-DA26-44B4-B1E7-E1F257200D74}" type="pres">
      <dgm:prSet presAssocID="{A8A1CE1B-78DF-4490-8616-658BDD4F8CCF}" presName="acctTx" presStyleLbl="alignAcc1" presStyleIdx="2" presStyleCnt="3">
        <dgm:presLayoutVars>
          <dgm:bulletEnabled val="1"/>
        </dgm:presLayoutVars>
      </dgm:prSet>
      <dgm:spPr/>
    </dgm:pt>
    <dgm:pt modelId="{E60E0E2E-090F-47CE-B6AB-68A96557B423}" type="pres">
      <dgm:prSet presAssocID="{A8A1CE1B-78DF-4490-8616-658BDD4F8CCF}" presName="level" presStyleLbl="node1" presStyleIdx="2" presStyleCnt="3">
        <dgm:presLayoutVars>
          <dgm:chMax val="1"/>
          <dgm:bulletEnabled val="1"/>
        </dgm:presLayoutVars>
      </dgm:prSet>
      <dgm:spPr/>
    </dgm:pt>
    <dgm:pt modelId="{6AB6D402-8478-4460-8AE4-8FD3E61E771F}" type="pres">
      <dgm:prSet presAssocID="{A8A1CE1B-78DF-4490-8616-658BDD4F8CCF}" presName="levelTx" presStyleLbl="revTx" presStyleIdx="0" presStyleCnt="0">
        <dgm:presLayoutVars>
          <dgm:chMax val="1"/>
          <dgm:bulletEnabled val="1"/>
        </dgm:presLayoutVars>
      </dgm:prSet>
      <dgm:spPr/>
    </dgm:pt>
  </dgm:ptLst>
  <dgm:cxnLst>
    <dgm:cxn modelId="{3B211F04-78AE-46B4-BF29-B6371E8C5739}" type="presOf" srcId="{A8A1CE1B-78DF-4490-8616-658BDD4F8CCF}" destId="{E60E0E2E-090F-47CE-B6AB-68A96557B423}" srcOrd="0" destOrd="0" presId="urn:microsoft.com/office/officeart/2005/8/layout/pyramid1"/>
    <dgm:cxn modelId="{DF3D9405-B774-484C-A11E-A46E1EEAA25A}" srcId="{A8A1CE1B-78DF-4490-8616-658BDD4F8CCF}" destId="{DAD28CD2-3C83-4DC2-B605-FC5B5969AC08}" srcOrd="4" destOrd="0" parTransId="{9B81AA34-05EA-4C15-9933-EC272CD9B7D1}" sibTransId="{354BE51E-9A6F-4F3C-91FC-7E9503DD5DD4}"/>
    <dgm:cxn modelId="{C162F107-3B63-4E5C-9F85-AB5CAB97A3F4}" type="presOf" srcId="{DC68B2B8-7679-4A4B-BA33-B4584056FCE3}" destId="{FC2DF2DA-BAAD-4474-9A41-FAC8113600B5}" srcOrd="0" destOrd="0" presId="urn:microsoft.com/office/officeart/2005/8/layout/pyramid1"/>
    <dgm:cxn modelId="{66E7BA08-DC9A-4FE6-A66B-3DDFE3B2A7C7}" type="presOf" srcId="{2C0D816B-78F2-4B04-8F0F-7830F2AF2FCF}" destId="{F1C127F8-DA26-44B4-B1E7-E1F257200D74}" srcOrd="1" destOrd="1" presId="urn:microsoft.com/office/officeart/2005/8/layout/pyramid1"/>
    <dgm:cxn modelId="{AA26730E-85B0-4CC0-B721-39A7C9E40FFC}" type="presOf" srcId="{7E832F35-036E-4D75-9BEC-740385569C16}" destId="{8EA4FED4-032B-4DEC-A17C-4EE0AE991AF7}" srcOrd="1" destOrd="0" presId="urn:microsoft.com/office/officeart/2005/8/layout/pyramid1"/>
    <dgm:cxn modelId="{24E83016-416A-47FF-BC27-3612E3157AD3}" srcId="{6CB3DC04-4EF8-4673-8F7B-BEF944B5DA97}" destId="{8A6663B9-2B90-42CE-B1E8-E2A069091892}" srcOrd="5" destOrd="0" parTransId="{30338B56-BA26-4A9F-A2E5-9B36D7C1229D}" sibTransId="{BC765B55-0253-4D9E-B0F1-0D0BDAAE3903}"/>
    <dgm:cxn modelId="{E74B1D17-1D6F-44BE-A7E4-622DCA2A7E6B}" type="presOf" srcId="{FF18E42A-8657-43EB-BBC3-BEC8127C7854}" destId="{BCC9CDDB-B75A-4308-A02D-D6CB0686ADE2}" srcOrd="0" destOrd="0" presId="urn:microsoft.com/office/officeart/2005/8/layout/pyramid1"/>
    <dgm:cxn modelId="{05E6031A-17E8-4E78-979C-2625B3A77EB4}" type="presOf" srcId="{F0EC82E0-9B2A-4204-8B3C-292384CBE04A}" destId="{BCC9CDDB-B75A-4308-A02D-D6CB0686ADE2}" srcOrd="0" destOrd="2" presId="urn:microsoft.com/office/officeart/2005/8/layout/pyramid1"/>
    <dgm:cxn modelId="{2B157F1A-1810-4415-843A-1B2558CDF7C8}" type="presOf" srcId="{2D1D2414-8A1E-4B3C-8ABD-18B564465F86}" destId="{C9510025-D316-4733-9AA1-05D38EA3932E}" srcOrd="1" destOrd="3" presId="urn:microsoft.com/office/officeart/2005/8/layout/pyramid1"/>
    <dgm:cxn modelId="{14F0E91E-1BAD-453A-BA4B-92C0FEDDDC40}" srcId="{A8A1CE1B-78DF-4490-8616-658BDD4F8CCF}" destId="{2C0D816B-78F2-4B04-8F0F-7830F2AF2FCF}" srcOrd="1" destOrd="0" parTransId="{7B038FD3-1990-48CF-AE31-06A2F3E10861}" sibTransId="{16623673-5397-4FC9-A5C3-72FABB29096B}"/>
    <dgm:cxn modelId="{E405BF21-45E3-4E5D-853C-197B0C9A06E6}" srcId="{6CB3DC04-4EF8-4673-8F7B-BEF944B5DA97}" destId="{F0D97CE5-BA22-47A1-8A5D-D118F5CD1879}" srcOrd="1" destOrd="0" parTransId="{E3B57400-7326-4D03-9C01-A32A74760EF2}" sibTransId="{5E601586-6E40-4A1B-A4F3-6A6D5DB7BA82}"/>
    <dgm:cxn modelId="{EDA4632E-6C80-469A-AA17-274F5947BD47}" type="presOf" srcId="{B14C7947-C8C7-4076-8ACE-D012D805F44A}" destId="{8EA4FED4-032B-4DEC-A17C-4EE0AE991AF7}" srcOrd="1" destOrd="3" presId="urn:microsoft.com/office/officeart/2005/8/layout/pyramid1"/>
    <dgm:cxn modelId="{B13BB72F-6BD0-4E84-806F-65F14C6ABE73}" type="presOf" srcId="{6CB3DC04-4EF8-4673-8F7B-BEF944B5DA97}" destId="{63BF6DF2-3A55-401E-A750-7E7ED9E02350}" srcOrd="0" destOrd="0" presId="urn:microsoft.com/office/officeart/2005/8/layout/pyramid1"/>
    <dgm:cxn modelId="{0BB35533-059C-4572-9B8B-011AA4F033D5}" srcId="{6CB3DC04-4EF8-4673-8F7B-BEF944B5DA97}" destId="{CA685A85-820F-49A6-B69E-4E8ABF1206CF}" srcOrd="0" destOrd="0" parTransId="{F90FBC0E-8C48-40E7-9890-9CA8965ADEBC}" sibTransId="{781E6CB6-5DFE-4E35-B9FD-DAE4BFCB7EE1}"/>
    <dgm:cxn modelId="{723DBA3A-479B-4B47-BD89-7AD0F8188907}" type="presOf" srcId="{7E832F35-036E-4D75-9BEC-740385569C16}" destId="{5A0C9DCF-357C-4505-8BED-2BB37F5099DF}" srcOrd="0" destOrd="0" presId="urn:microsoft.com/office/officeart/2005/8/layout/pyramid1"/>
    <dgm:cxn modelId="{A9DAE63A-C2AE-448C-AFFA-B842992D7E22}" type="presOf" srcId="{974BC810-9308-4D7D-AD0E-E2F541B9953C}" destId="{8EA4FED4-032B-4DEC-A17C-4EE0AE991AF7}" srcOrd="1" destOrd="1" presId="urn:microsoft.com/office/officeart/2005/8/layout/pyramid1"/>
    <dgm:cxn modelId="{70B5295B-0A24-425D-B7B8-DAC9A7BEEEF6}" type="presOf" srcId="{6CB3DC04-4EF8-4673-8F7B-BEF944B5DA97}" destId="{FB0B4ABA-F480-485F-B752-4CAAE7D5411B}" srcOrd="1" destOrd="0" presId="urn:microsoft.com/office/officeart/2005/8/layout/pyramid1"/>
    <dgm:cxn modelId="{BD5D7562-886E-4458-B32A-15276437FB9E}" type="presOf" srcId="{45B22675-715E-4A23-A9C3-921DA5CDD9BE}" destId="{D4284C6E-170B-4CA7-B65E-BB57841B4ACC}" srcOrd="0" destOrd="4" presId="urn:microsoft.com/office/officeart/2005/8/layout/pyramid1"/>
    <dgm:cxn modelId="{AAB5DF43-554A-4F90-8C06-562F3443F9C1}" type="presOf" srcId="{7D2B752A-F602-4D23-A26B-77D1788132D4}" destId="{F1C127F8-DA26-44B4-B1E7-E1F257200D74}" srcOrd="1" destOrd="3" presId="urn:microsoft.com/office/officeart/2005/8/layout/pyramid1"/>
    <dgm:cxn modelId="{0534C267-5FDB-4FE8-8A1D-1AFBCD38DD97}" type="presOf" srcId="{DC68B2B8-7679-4A4B-BA33-B4584056FCE3}" destId="{0A8C3A34-2D74-40D1-8252-D9AB54D04595}" srcOrd="1" destOrd="0" presId="urn:microsoft.com/office/officeart/2005/8/layout/pyramid1"/>
    <dgm:cxn modelId="{CF4D4969-6789-4E73-8D60-6B86E55A07D0}" srcId="{A8A1CE1B-78DF-4490-8616-658BDD4F8CCF}" destId="{FF18E42A-8657-43EB-BBC3-BEC8127C7854}" srcOrd="0" destOrd="0" parTransId="{CAA34FBC-8BC3-47BC-9F18-72DE6AD21C44}" sibTransId="{8FE1EDEF-D2AA-4175-BA3D-E1A2EC219A20}"/>
    <dgm:cxn modelId="{44AD6B69-6BFE-45E6-AF78-38C3CEECE4A4}" type="presOf" srcId="{7D2B752A-F602-4D23-A26B-77D1788132D4}" destId="{BCC9CDDB-B75A-4308-A02D-D6CB0686ADE2}" srcOrd="0" destOrd="3" presId="urn:microsoft.com/office/officeart/2005/8/layout/pyramid1"/>
    <dgm:cxn modelId="{D679876E-15B5-4EE8-8CF1-11D4123D32A0}" srcId="{A8A1CE1B-78DF-4490-8616-658BDD4F8CCF}" destId="{7D2B752A-F602-4D23-A26B-77D1788132D4}" srcOrd="3" destOrd="0" parTransId="{606BA5B6-21C6-4858-A03F-C7558DEDFC51}" sibTransId="{3AA13F65-B47E-4E5E-91BF-EA83BE91BF69}"/>
    <dgm:cxn modelId="{37F3C86E-B7B9-4FAC-9CDE-2D0E262C955B}" type="presOf" srcId="{45B22675-715E-4A23-A9C3-921DA5CDD9BE}" destId="{C9510025-D316-4733-9AA1-05D38EA3932E}" srcOrd="1" destOrd="4" presId="urn:microsoft.com/office/officeart/2005/8/layout/pyramid1"/>
    <dgm:cxn modelId="{5EE11C53-1EDE-46C1-A4E1-FBF307341980}" type="presOf" srcId="{AABEEF60-1ABB-4FC4-BDAD-4BE359ECFB4F}" destId="{C9510025-D316-4733-9AA1-05D38EA3932E}" srcOrd="1" destOrd="2" presId="urn:microsoft.com/office/officeart/2005/8/layout/pyramid1"/>
    <dgm:cxn modelId="{71EB0856-D0A7-4DE1-B1A8-3DAE35DA3E19}" type="presOf" srcId="{DAD28CD2-3C83-4DC2-B605-FC5B5969AC08}" destId="{F1C127F8-DA26-44B4-B1E7-E1F257200D74}" srcOrd="1" destOrd="4" presId="urn:microsoft.com/office/officeart/2005/8/layout/pyramid1"/>
    <dgm:cxn modelId="{1C2E1D76-9E54-4644-A99B-6E66770E74A0}" type="presOf" srcId="{CA685A85-820F-49A6-B69E-4E8ABF1206CF}" destId="{C9510025-D316-4733-9AA1-05D38EA3932E}" srcOrd="1" destOrd="0" presId="urn:microsoft.com/office/officeart/2005/8/layout/pyramid1"/>
    <dgm:cxn modelId="{4139787E-E950-4C0A-BB03-B3458A6E2249}" type="presOf" srcId="{B14C7947-C8C7-4076-8ACE-D012D805F44A}" destId="{5A0C9DCF-357C-4505-8BED-2BB37F5099DF}" srcOrd="0" destOrd="3" presId="urn:microsoft.com/office/officeart/2005/8/layout/pyramid1"/>
    <dgm:cxn modelId="{687DBD81-63C4-4F3F-9C98-E9C828CF02C4}" srcId="{DC68B2B8-7679-4A4B-BA33-B4584056FCE3}" destId="{7E832F35-036E-4D75-9BEC-740385569C16}" srcOrd="0" destOrd="0" parTransId="{95AEDFC8-E60B-40DB-898D-7FD10B8118F0}" sibTransId="{D68D32A9-FC2D-44B6-8C29-CC31A3B32379}"/>
    <dgm:cxn modelId="{0D4E0590-5B2A-494A-B26B-3F0D82F313A5}" type="presOf" srcId="{8A6663B9-2B90-42CE-B1E8-E2A069091892}" destId="{C9510025-D316-4733-9AA1-05D38EA3932E}" srcOrd="1" destOrd="5" presId="urn:microsoft.com/office/officeart/2005/8/layout/pyramid1"/>
    <dgm:cxn modelId="{37471592-DB82-4B27-A180-7B977FFD28DB}" srcId="{6CB3DC04-4EF8-4673-8F7B-BEF944B5DA97}" destId="{2D1D2414-8A1E-4B3C-8ABD-18B564465F86}" srcOrd="3" destOrd="0" parTransId="{12F29EF4-8B59-4041-BB3E-C8D6272D9FF6}" sibTransId="{6E528F38-6258-4541-B720-247991EF7F11}"/>
    <dgm:cxn modelId="{E8C1BD92-2D77-4FC9-A727-AC9688D1D61B}" srcId="{6CB3DC04-4EF8-4673-8F7B-BEF944B5DA97}" destId="{AABEEF60-1ABB-4FC4-BDAD-4BE359ECFB4F}" srcOrd="2" destOrd="0" parTransId="{19BE82E0-ADEF-4EC5-B832-DCC5EC2C7AAF}" sibTransId="{E22F5F38-223E-4B0E-AF64-137D058699D1}"/>
    <dgm:cxn modelId="{27593E9E-6B58-42A8-BE7D-97D064281B10}" type="presOf" srcId="{8A6663B9-2B90-42CE-B1E8-E2A069091892}" destId="{D4284C6E-170B-4CA7-B65E-BB57841B4ACC}" srcOrd="0" destOrd="5" presId="urn:microsoft.com/office/officeart/2005/8/layout/pyramid1"/>
    <dgm:cxn modelId="{1CDC08A1-6BFA-4FF6-8DEF-9B323904B87E}" type="presOf" srcId="{974BC810-9308-4D7D-AD0E-E2F541B9953C}" destId="{5A0C9DCF-357C-4505-8BED-2BB37F5099DF}" srcOrd="0" destOrd="1" presId="urn:microsoft.com/office/officeart/2005/8/layout/pyramid1"/>
    <dgm:cxn modelId="{538F39A9-9E48-4CD1-9556-96EA84D74940}" srcId="{DC68B2B8-7679-4A4B-BA33-B4584056FCE3}" destId="{974BC810-9308-4D7D-AD0E-E2F541B9953C}" srcOrd="1" destOrd="0" parTransId="{C038B75F-E091-4A92-8AF5-0F9EEBFF3F14}" sibTransId="{B3265C18-D7AC-4656-B80E-FA0EE9E73F84}"/>
    <dgm:cxn modelId="{548E00AB-8928-4FF3-84B2-D3068934E256}" type="presOf" srcId="{FF18E42A-8657-43EB-BBC3-BEC8127C7854}" destId="{F1C127F8-DA26-44B4-B1E7-E1F257200D74}" srcOrd="1" destOrd="0" presId="urn:microsoft.com/office/officeart/2005/8/layout/pyramid1"/>
    <dgm:cxn modelId="{151E65B2-50A5-47C5-91B1-D23A88E36E3F}" type="presOf" srcId="{2D1D2414-8A1E-4B3C-8ABD-18B564465F86}" destId="{D4284C6E-170B-4CA7-B65E-BB57841B4ACC}" srcOrd="0" destOrd="3" presId="urn:microsoft.com/office/officeart/2005/8/layout/pyramid1"/>
    <dgm:cxn modelId="{EC49E7B3-207B-4721-862D-7CB0E285AE4A}" type="presOf" srcId="{FE6D54F6-1D61-4934-8AEE-52EAD0299445}" destId="{8EA4FED4-032B-4DEC-A17C-4EE0AE991AF7}" srcOrd="1" destOrd="2" presId="urn:microsoft.com/office/officeart/2005/8/layout/pyramid1"/>
    <dgm:cxn modelId="{BB2DECB7-AD0A-4B84-8D8A-82F5E3F811C6}" type="presOf" srcId="{F0D97CE5-BA22-47A1-8A5D-D118F5CD1879}" destId="{C9510025-D316-4733-9AA1-05D38EA3932E}" srcOrd="1" destOrd="1" presId="urn:microsoft.com/office/officeart/2005/8/layout/pyramid1"/>
    <dgm:cxn modelId="{B3BD6DBF-174B-43D1-B97F-A267AB99AEF7}" srcId="{6CB3DC04-4EF8-4673-8F7B-BEF944B5DA97}" destId="{45B22675-715E-4A23-A9C3-921DA5CDD9BE}" srcOrd="4" destOrd="0" parTransId="{E66ED8C6-9FDB-4602-ABB0-E757F882AD91}" sibTransId="{00A683B2-9719-4FBE-89DF-D74B1E7FD838}"/>
    <dgm:cxn modelId="{1834E3C1-54E0-4887-94C5-F91ED3B5CD24}" type="presOf" srcId="{F0D97CE5-BA22-47A1-8A5D-D118F5CD1879}" destId="{D4284C6E-170B-4CA7-B65E-BB57841B4ACC}" srcOrd="0" destOrd="1" presId="urn:microsoft.com/office/officeart/2005/8/layout/pyramid1"/>
    <dgm:cxn modelId="{415A30C3-862C-44CC-A8E8-3C530601574B}" srcId="{EE6406E3-A647-4C06-A68B-A18625298136}" destId="{6CB3DC04-4EF8-4673-8F7B-BEF944B5DA97}" srcOrd="1" destOrd="0" parTransId="{A469765B-CCBB-4C1E-BBB1-36C1FCA00CE5}" sibTransId="{1443E020-7999-483E-9D85-958BBCB5C959}"/>
    <dgm:cxn modelId="{28D157CD-2B13-44AF-8BAD-2D02778F2ACE}" type="presOf" srcId="{DAD28CD2-3C83-4DC2-B605-FC5B5969AC08}" destId="{BCC9CDDB-B75A-4308-A02D-D6CB0686ADE2}" srcOrd="0" destOrd="4" presId="urn:microsoft.com/office/officeart/2005/8/layout/pyramid1"/>
    <dgm:cxn modelId="{F73436CF-E429-46C2-BBEF-757A3E459A55}" srcId="{A8A1CE1B-78DF-4490-8616-658BDD4F8CCF}" destId="{F0EC82E0-9B2A-4204-8B3C-292384CBE04A}" srcOrd="2" destOrd="0" parTransId="{1DDDBC0D-72EC-43E9-9B7D-B46310FE417E}" sibTransId="{9D16EEAC-D8C7-47EE-8DEF-E27BC71E49F3}"/>
    <dgm:cxn modelId="{317292D9-B1D6-46C1-8313-7C1A40CE1413}" srcId="{DC68B2B8-7679-4A4B-BA33-B4584056FCE3}" destId="{FE6D54F6-1D61-4934-8AEE-52EAD0299445}" srcOrd="2" destOrd="0" parTransId="{484CD63D-2839-4B57-94B9-FD168E7E3533}" sibTransId="{B97CA57A-9EFA-4FD9-A189-0088C600E6FA}"/>
    <dgm:cxn modelId="{F4B5C6D9-6283-45FE-82EC-34AA447EB2B9}" type="presOf" srcId="{2C0D816B-78F2-4B04-8F0F-7830F2AF2FCF}" destId="{BCC9CDDB-B75A-4308-A02D-D6CB0686ADE2}" srcOrd="0" destOrd="1" presId="urn:microsoft.com/office/officeart/2005/8/layout/pyramid1"/>
    <dgm:cxn modelId="{F15D66E7-3390-4B6F-BC01-C9AE933C86C8}" type="presOf" srcId="{EE6406E3-A647-4C06-A68B-A18625298136}" destId="{7DB1BF03-43DF-44AF-8C33-FC4999645AB1}" srcOrd="0" destOrd="0" presId="urn:microsoft.com/office/officeart/2005/8/layout/pyramid1"/>
    <dgm:cxn modelId="{3B17E1E7-3A6A-4C7A-B183-092B270EDA9D}" srcId="{EE6406E3-A647-4C06-A68B-A18625298136}" destId="{A8A1CE1B-78DF-4490-8616-658BDD4F8CCF}" srcOrd="2" destOrd="0" parTransId="{C56DD861-2103-4D01-9C4B-E30E4289D198}" sibTransId="{5CCE01FF-8F6C-49A3-A9CE-72D3B587C177}"/>
    <dgm:cxn modelId="{1A86C1EE-2E95-4901-A238-C1889B802866}" type="presOf" srcId="{CA685A85-820F-49A6-B69E-4E8ABF1206CF}" destId="{D4284C6E-170B-4CA7-B65E-BB57841B4ACC}" srcOrd="0" destOrd="0" presId="urn:microsoft.com/office/officeart/2005/8/layout/pyramid1"/>
    <dgm:cxn modelId="{F262C8F3-0AFB-4EEE-9229-04B8CF11F8C6}" srcId="{DC68B2B8-7679-4A4B-BA33-B4584056FCE3}" destId="{B14C7947-C8C7-4076-8ACE-D012D805F44A}" srcOrd="3" destOrd="0" parTransId="{2941FD4B-001C-45C5-8325-E76BAF7D1D20}" sibTransId="{2FC1CFE0-3BD8-426C-B352-0CFF61624FF8}"/>
    <dgm:cxn modelId="{2A80E1F7-A3B1-4941-A2E4-0828683BAB58}" type="presOf" srcId="{FE6D54F6-1D61-4934-8AEE-52EAD0299445}" destId="{5A0C9DCF-357C-4505-8BED-2BB37F5099DF}" srcOrd="0" destOrd="2" presId="urn:microsoft.com/office/officeart/2005/8/layout/pyramid1"/>
    <dgm:cxn modelId="{848B19FC-4126-4567-B7B6-8A30962D5DD7}" type="presOf" srcId="{F0EC82E0-9B2A-4204-8B3C-292384CBE04A}" destId="{F1C127F8-DA26-44B4-B1E7-E1F257200D74}" srcOrd="1" destOrd="2" presId="urn:microsoft.com/office/officeart/2005/8/layout/pyramid1"/>
    <dgm:cxn modelId="{19DB0EFD-F1EB-496C-8371-A35B731F8FE4}" type="presOf" srcId="{AABEEF60-1ABB-4FC4-BDAD-4BE359ECFB4F}" destId="{D4284C6E-170B-4CA7-B65E-BB57841B4ACC}" srcOrd="0" destOrd="2" presId="urn:microsoft.com/office/officeart/2005/8/layout/pyramid1"/>
    <dgm:cxn modelId="{CB44BBFE-161A-472A-A926-0EBC1D0FAC41}" srcId="{EE6406E3-A647-4C06-A68B-A18625298136}" destId="{DC68B2B8-7679-4A4B-BA33-B4584056FCE3}" srcOrd="0" destOrd="0" parTransId="{4729F9A7-6A24-44EB-BADA-C4DEBBEF09F3}" sibTransId="{0B3A9DCC-2A63-4673-AE7C-29052BD00C12}"/>
    <dgm:cxn modelId="{D23CD7FE-9BE2-4DB0-9C59-D6AC97BCA655}" type="presOf" srcId="{A8A1CE1B-78DF-4490-8616-658BDD4F8CCF}" destId="{6AB6D402-8478-4460-8AE4-8FD3E61E771F}" srcOrd="1" destOrd="0" presId="urn:microsoft.com/office/officeart/2005/8/layout/pyramid1"/>
    <dgm:cxn modelId="{CED439A0-A015-4AE4-82B0-486A9B6FCAB5}" type="presParOf" srcId="{7DB1BF03-43DF-44AF-8C33-FC4999645AB1}" destId="{6B1C2F4F-9667-4C7C-807E-701BFA4CC79C}" srcOrd="0" destOrd="0" presId="urn:microsoft.com/office/officeart/2005/8/layout/pyramid1"/>
    <dgm:cxn modelId="{76F50DD6-3EA1-4C97-80E5-F9FD0C9E60FE}" type="presParOf" srcId="{6B1C2F4F-9667-4C7C-807E-701BFA4CC79C}" destId="{5A0C9DCF-357C-4505-8BED-2BB37F5099DF}" srcOrd="0" destOrd="0" presId="urn:microsoft.com/office/officeart/2005/8/layout/pyramid1"/>
    <dgm:cxn modelId="{4F12F5E9-B224-4179-BB37-77BF0589B55B}" type="presParOf" srcId="{6B1C2F4F-9667-4C7C-807E-701BFA4CC79C}" destId="{8EA4FED4-032B-4DEC-A17C-4EE0AE991AF7}" srcOrd="1" destOrd="0" presId="urn:microsoft.com/office/officeart/2005/8/layout/pyramid1"/>
    <dgm:cxn modelId="{A95837B6-5CD7-4E19-A4F4-F62FFBEA87B5}" type="presParOf" srcId="{6B1C2F4F-9667-4C7C-807E-701BFA4CC79C}" destId="{FC2DF2DA-BAAD-4474-9A41-FAC8113600B5}" srcOrd="2" destOrd="0" presId="urn:microsoft.com/office/officeart/2005/8/layout/pyramid1"/>
    <dgm:cxn modelId="{F5788F4F-76FC-4602-97E2-7E8A6EEBA2FC}" type="presParOf" srcId="{6B1C2F4F-9667-4C7C-807E-701BFA4CC79C}" destId="{0A8C3A34-2D74-40D1-8252-D9AB54D04595}" srcOrd="3" destOrd="0" presId="urn:microsoft.com/office/officeart/2005/8/layout/pyramid1"/>
    <dgm:cxn modelId="{FB57EA62-6759-46B9-849B-ACF6528DC658}" type="presParOf" srcId="{7DB1BF03-43DF-44AF-8C33-FC4999645AB1}" destId="{78BBA185-BEE3-41DC-AA00-9CC31D4FE20F}" srcOrd="1" destOrd="0" presId="urn:microsoft.com/office/officeart/2005/8/layout/pyramid1"/>
    <dgm:cxn modelId="{08034646-C021-4FF1-B277-1926DF77DD5E}" type="presParOf" srcId="{78BBA185-BEE3-41DC-AA00-9CC31D4FE20F}" destId="{D4284C6E-170B-4CA7-B65E-BB57841B4ACC}" srcOrd="0" destOrd="0" presId="urn:microsoft.com/office/officeart/2005/8/layout/pyramid1"/>
    <dgm:cxn modelId="{D2D02040-8CD4-46FA-BADE-0383D984A0CC}" type="presParOf" srcId="{78BBA185-BEE3-41DC-AA00-9CC31D4FE20F}" destId="{C9510025-D316-4733-9AA1-05D38EA3932E}" srcOrd="1" destOrd="0" presId="urn:microsoft.com/office/officeart/2005/8/layout/pyramid1"/>
    <dgm:cxn modelId="{AD7BF7DB-DAFF-490A-B5C1-A02E4C1C37AE}" type="presParOf" srcId="{78BBA185-BEE3-41DC-AA00-9CC31D4FE20F}" destId="{63BF6DF2-3A55-401E-A750-7E7ED9E02350}" srcOrd="2" destOrd="0" presId="urn:microsoft.com/office/officeart/2005/8/layout/pyramid1"/>
    <dgm:cxn modelId="{0BE53B7B-C191-458F-9135-5AFD91460B73}" type="presParOf" srcId="{78BBA185-BEE3-41DC-AA00-9CC31D4FE20F}" destId="{FB0B4ABA-F480-485F-B752-4CAAE7D5411B}" srcOrd="3" destOrd="0" presId="urn:microsoft.com/office/officeart/2005/8/layout/pyramid1"/>
    <dgm:cxn modelId="{AF77B590-9DC0-4D4A-95B1-69B0339379B0}" type="presParOf" srcId="{7DB1BF03-43DF-44AF-8C33-FC4999645AB1}" destId="{78A73B9E-4C74-40CF-9929-3DF370449264}" srcOrd="2" destOrd="0" presId="urn:microsoft.com/office/officeart/2005/8/layout/pyramid1"/>
    <dgm:cxn modelId="{FFD5ECE2-3F6D-4E7E-9A75-6396106D4D66}" type="presParOf" srcId="{78A73B9E-4C74-40CF-9929-3DF370449264}" destId="{BCC9CDDB-B75A-4308-A02D-D6CB0686ADE2}" srcOrd="0" destOrd="0" presId="urn:microsoft.com/office/officeart/2005/8/layout/pyramid1"/>
    <dgm:cxn modelId="{9AA313DA-C649-44AD-A179-31A4455AF92C}" type="presParOf" srcId="{78A73B9E-4C74-40CF-9929-3DF370449264}" destId="{F1C127F8-DA26-44B4-B1E7-E1F257200D74}" srcOrd="1" destOrd="0" presId="urn:microsoft.com/office/officeart/2005/8/layout/pyramid1"/>
    <dgm:cxn modelId="{36B69AB3-0BED-45C9-89E1-A6BD7F9BC902}" type="presParOf" srcId="{78A73B9E-4C74-40CF-9929-3DF370449264}" destId="{E60E0E2E-090F-47CE-B6AB-68A96557B423}" srcOrd="2" destOrd="0" presId="urn:microsoft.com/office/officeart/2005/8/layout/pyramid1"/>
    <dgm:cxn modelId="{B52DD05C-6D5B-42FE-87E1-4382CF78A313}" type="presParOf" srcId="{78A73B9E-4C74-40CF-9929-3DF370449264}" destId="{6AB6D402-8478-4460-8AE4-8FD3E61E771F}"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ADED9D5-A66C-4101-9046-086F0A61AA59}" type="doc">
      <dgm:prSet loTypeId="urn:microsoft.com/office/officeart/2005/8/layout/hProcess10" loCatId="process" qsTypeId="urn:microsoft.com/office/officeart/2005/8/quickstyle/3d3" qsCatId="3D" csTypeId="urn:microsoft.com/office/officeart/2005/8/colors/colorful5" csCatId="colorful" phldr="1"/>
      <dgm:spPr/>
      <dgm:t>
        <a:bodyPr/>
        <a:lstStyle/>
        <a:p>
          <a:endParaRPr lang="en-AU"/>
        </a:p>
      </dgm:t>
    </dgm:pt>
    <dgm:pt modelId="{58886691-A583-42D1-B06E-A17884653900}">
      <dgm:prSet phldrT="[Text]" custT="1"/>
      <dgm:spPr>
        <a:solidFill>
          <a:schemeClr val="accent1">
            <a:lumMod val="40000"/>
            <a:lumOff val="60000"/>
          </a:schemeClr>
        </a:solidFill>
      </dgm:spPr>
      <dgm:t>
        <a:bodyPr lIns="0" rIns="0"/>
        <a:lstStyle/>
        <a:p>
          <a:r>
            <a:rPr lang="en-AU" sz="1600" dirty="0">
              <a:solidFill>
                <a:schemeClr val="tx1"/>
              </a:solidFill>
            </a:rPr>
            <a:t>Debutanizer Tower Condenser Unit P&amp;ID</a:t>
          </a:r>
        </a:p>
      </dgm:t>
    </dgm:pt>
    <dgm:pt modelId="{377A304C-7470-40BB-8337-F8C07970871A}" type="parTrans" cxnId="{117DC869-D946-4E8C-AABB-56061949FCAD}">
      <dgm:prSet/>
      <dgm:spPr/>
      <dgm:t>
        <a:bodyPr/>
        <a:lstStyle/>
        <a:p>
          <a:endParaRPr lang="en-AU"/>
        </a:p>
      </dgm:t>
    </dgm:pt>
    <dgm:pt modelId="{F0F40D5D-3706-44BF-8873-C15CC104DA50}" type="sibTrans" cxnId="{117DC869-D946-4E8C-AABB-56061949FCAD}">
      <dgm:prSet/>
      <dgm:spPr/>
      <dgm:t>
        <a:bodyPr/>
        <a:lstStyle/>
        <a:p>
          <a:endParaRPr lang="en-AU"/>
        </a:p>
      </dgm:t>
    </dgm:pt>
    <dgm:pt modelId="{C76C2F8D-F14A-4DE0-91D5-701A20BFE6AF}">
      <dgm:prSet phldrT="[Text]" custT="1"/>
      <dgm:spPr>
        <a:solidFill>
          <a:schemeClr val="accent1">
            <a:lumMod val="40000"/>
            <a:lumOff val="60000"/>
          </a:schemeClr>
        </a:solidFill>
      </dgm:spPr>
      <dgm:t>
        <a:bodyPr lIns="0" rIns="0"/>
        <a:lstStyle/>
        <a:p>
          <a:r>
            <a:rPr lang="en-AU" sz="1050" dirty="0">
              <a:solidFill>
                <a:schemeClr val="tx1"/>
              </a:solidFill>
            </a:rPr>
            <a:t>Worley Parsons, Fluor </a:t>
          </a:r>
        </a:p>
      </dgm:t>
    </dgm:pt>
    <dgm:pt modelId="{E4DE169C-72CE-47A0-8DC1-961DDA1E7D48}" type="parTrans" cxnId="{8AD9FDFF-27DA-4F55-8A56-F3AA44282831}">
      <dgm:prSet/>
      <dgm:spPr/>
      <dgm:t>
        <a:bodyPr/>
        <a:lstStyle/>
        <a:p>
          <a:endParaRPr lang="en-AU"/>
        </a:p>
      </dgm:t>
    </dgm:pt>
    <dgm:pt modelId="{87F82ADD-0A0E-454C-B932-C851B5B0342D}" type="sibTrans" cxnId="{8AD9FDFF-27DA-4F55-8A56-F3AA44282831}">
      <dgm:prSet/>
      <dgm:spPr/>
      <dgm:t>
        <a:bodyPr/>
        <a:lstStyle/>
        <a:p>
          <a:endParaRPr lang="en-AU"/>
        </a:p>
      </dgm:t>
    </dgm:pt>
    <dgm:pt modelId="{F9D4DADD-9A89-4D0B-B263-2859CA31ADEF}">
      <dgm:prSet phldrT="[Text]" custT="1"/>
      <dgm:spPr>
        <a:solidFill>
          <a:schemeClr val="accent1">
            <a:lumMod val="40000"/>
            <a:lumOff val="60000"/>
          </a:schemeClr>
        </a:solidFill>
      </dgm:spPr>
      <dgm:t>
        <a:bodyPr lIns="0" rIns="0"/>
        <a:lstStyle/>
        <a:p>
          <a:r>
            <a:rPr lang="en-AU" sz="1050" dirty="0">
              <a:solidFill>
                <a:schemeClr val="tx1"/>
              </a:solidFill>
            </a:rPr>
            <a:t>Bentley (CCOM XML)</a:t>
          </a:r>
        </a:p>
      </dgm:t>
    </dgm:pt>
    <dgm:pt modelId="{E32A3FC2-DA44-43AB-B458-EF7DED7858CF}" type="parTrans" cxnId="{930180FD-E739-4C39-A198-D3BF48F6DC32}">
      <dgm:prSet/>
      <dgm:spPr/>
      <dgm:t>
        <a:bodyPr/>
        <a:lstStyle/>
        <a:p>
          <a:endParaRPr lang="en-AU"/>
        </a:p>
      </dgm:t>
    </dgm:pt>
    <dgm:pt modelId="{3D7ED3F6-103C-45E0-A436-0656460061B1}" type="sibTrans" cxnId="{930180FD-E739-4C39-A198-D3BF48F6DC32}">
      <dgm:prSet/>
      <dgm:spPr/>
      <dgm:t>
        <a:bodyPr/>
        <a:lstStyle/>
        <a:p>
          <a:endParaRPr lang="en-AU"/>
        </a:p>
      </dgm:t>
    </dgm:pt>
    <dgm:pt modelId="{C9E6A454-3715-4857-947B-0D6F4F7B2CB0}">
      <dgm:prSet phldrT="[Text]" custT="1"/>
      <dgm:spPr>
        <a:solidFill>
          <a:schemeClr val="accent1">
            <a:lumMod val="75000"/>
          </a:schemeClr>
        </a:solidFill>
      </dgm:spPr>
      <dgm:t>
        <a:bodyPr lIns="0" rIns="0"/>
        <a:lstStyle/>
        <a:p>
          <a:pPr marL="0" marR="0" lvl="0" indent="0" defTabSz="914400" eaLnBrk="1" fontAlgn="auto" latinLnBrk="0" hangingPunct="1">
            <a:lnSpc>
              <a:spcPct val="100000"/>
            </a:lnSpc>
            <a:spcBef>
              <a:spcPts val="0"/>
            </a:spcBef>
            <a:spcAft>
              <a:spcPts val="0"/>
            </a:spcAft>
            <a:buClrTx/>
            <a:buSzTx/>
            <a:buFontTx/>
            <a:buNone/>
            <a:tabLst/>
            <a:defRPr/>
          </a:pPr>
          <a:r>
            <a:rPr lang="en-AU" sz="1600" dirty="0"/>
            <a:t>P&amp;ID Logical Connection information</a:t>
          </a:r>
        </a:p>
        <a:p>
          <a:pPr marL="0" lvl="0" defTabSz="533400">
            <a:lnSpc>
              <a:spcPct val="90000"/>
            </a:lnSpc>
            <a:spcBef>
              <a:spcPct val="0"/>
            </a:spcBef>
            <a:spcAft>
              <a:spcPct val="35000"/>
            </a:spcAft>
            <a:buNone/>
          </a:pPr>
          <a:endParaRPr lang="en-AU" sz="1000" dirty="0"/>
        </a:p>
        <a:p>
          <a:pPr marL="0" lvl="0" defTabSz="533400">
            <a:lnSpc>
              <a:spcPct val="90000"/>
            </a:lnSpc>
            <a:spcBef>
              <a:spcPct val="0"/>
            </a:spcBef>
            <a:spcAft>
              <a:spcPct val="35000"/>
            </a:spcAft>
            <a:buNone/>
          </a:pPr>
          <a:r>
            <a:rPr lang="en-AU" sz="1000" dirty="0"/>
            <a:t>MIMOSA Structured Digital Asset Interoperability Registry </a:t>
          </a:r>
        </a:p>
      </dgm:t>
    </dgm:pt>
    <dgm:pt modelId="{695C5C4F-FC7A-4ED7-B22E-94BBE871B6AC}" type="parTrans" cxnId="{EB0AE57F-0DE6-4CEF-8D0D-7703135BE827}">
      <dgm:prSet/>
      <dgm:spPr/>
      <dgm:t>
        <a:bodyPr/>
        <a:lstStyle/>
        <a:p>
          <a:endParaRPr lang="en-AU"/>
        </a:p>
      </dgm:t>
    </dgm:pt>
    <dgm:pt modelId="{605AAC1E-9B3A-4F34-8719-7F22797E22E1}" type="sibTrans" cxnId="{EB0AE57F-0DE6-4CEF-8D0D-7703135BE827}">
      <dgm:prSet/>
      <dgm:spPr/>
      <dgm:t>
        <a:bodyPr/>
        <a:lstStyle/>
        <a:p>
          <a:endParaRPr lang="en-AU"/>
        </a:p>
      </dgm:t>
    </dgm:pt>
    <dgm:pt modelId="{C80888F8-FEFB-4C34-AC63-31AAE251541C}">
      <dgm:prSet phldrT="[Text]" custT="1"/>
      <dgm:spPr>
        <a:solidFill>
          <a:schemeClr val="accent6">
            <a:lumMod val="40000"/>
            <a:lumOff val="60000"/>
          </a:schemeClr>
        </a:solidFill>
      </dgm:spPr>
      <dgm:t>
        <a:bodyPr lIns="0" rIns="0"/>
        <a:lstStyle/>
        <a:p>
          <a:r>
            <a:rPr lang="en-AU" sz="1400" dirty="0">
              <a:solidFill>
                <a:schemeClr val="tx1"/>
              </a:solidFill>
            </a:rPr>
            <a:t>RFI/RFI Response (Greenfield)</a:t>
          </a:r>
        </a:p>
      </dgm:t>
    </dgm:pt>
    <dgm:pt modelId="{DBDB521F-1891-4131-8D31-69069554795D}" type="parTrans" cxnId="{A6A750B4-984D-4FC7-839E-7EB77A871D76}">
      <dgm:prSet/>
      <dgm:spPr/>
      <dgm:t>
        <a:bodyPr/>
        <a:lstStyle/>
        <a:p>
          <a:endParaRPr lang="en-AU"/>
        </a:p>
      </dgm:t>
    </dgm:pt>
    <dgm:pt modelId="{5E44B0BB-3F28-4901-BAE2-9B3C1FD712D3}" type="sibTrans" cxnId="{A6A750B4-984D-4FC7-839E-7EB77A871D76}">
      <dgm:prSet/>
      <dgm:spPr/>
      <dgm:t>
        <a:bodyPr/>
        <a:lstStyle/>
        <a:p>
          <a:endParaRPr lang="en-AU"/>
        </a:p>
      </dgm:t>
    </dgm:pt>
    <dgm:pt modelId="{EB47FE4E-0A1C-4512-8416-592CC340746F}">
      <dgm:prSet phldrT="[Text]" custT="1"/>
      <dgm:spPr>
        <a:solidFill>
          <a:schemeClr val="accent6">
            <a:lumMod val="40000"/>
            <a:lumOff val="60000"/>
          </a:schemeClr>
        </a:solidFill>
      </dgm:spPr>
      <dgm:t>
        <a:bodyPr lIns="0" rIns="0"/>
        <a:lstStyle/>
        <a:p>
          <a:r>
            <a:rPr lang="en-AU" sz="1000" dirty="0">
              <a:solidFill>
                <a:schemeClr val="tx1"/>
              </a:solidFill>
            </a:rPr>
            <a:t>RFI Response – Models </a:t>
          </a:r>
        </a:p>
      </dgm:t>
    </dgm:pt>
    <dgm:pt modelId="{F0D00EA2-4B5F-4434-9E1F-F459B988C7FD}" type="parTrans" cxnId="{54A40D27-13CC-45A7-8229-A69C8C041BDA}">
      <dgm:prSet/>
      <dgm:spPr/>
      <dgm:t>
        <a:bodyPr/>
        <a:lstStyle/>
        <a:p>
          <a:endParaRPr lang="en-AU"/>
        </a:p>
      </dgm:t>
    </dgm:pt>
    <dgm:pt modelId="{AF3594B6-ED6F-4F49-B1E8-4FD1BF58BFE8}" type="sibTrans" cxnId="{54A40D27-13CC-45A7-8229-A69C8C041BDA}">
      <dgm:prSet/>
      <dgm:spPr/>
      <dgm:t>
        <a:bodyPr/>
        <a:lstStyle/>
        <a:p>
          <a:endParaRPr lang="en-AU"/>
        </a:p>
      </dgm:t>
    </dgm:pt>
    <dgm:pt modelId="{47D17699-2F19-4095-BCEC-789DBE43407F}">
      <dgm:prSet phldrT="[Text]" custT="1"/>
      <dgm:spPr>
        <a:solidFill>
          <a:schemeClr val="accent6">
            <a:lumMod val="40000"/>
            <a:lumOff val="60000"/>
          </a:schemeClr>
        </a:solidFill>
      </dgm:spPr>
      <dgm:t>
        <a:bodyPr lIns="0" rIns="0"/>
        <a:lstStyle/>
        <a:p>
          <a:r>
            <a:rPr lang="en-AU" sz="1000" dirty="0">
              <a:solidFill>
                <a:schemeClr val="tx1"/>
              </a:solidFill>
            </a:rPr>
            <a:t>RFI – Functional requirements</a:t>
          </a:r>
        </a:p>
      </dgm:t>
    </dgm:pt>
    <dgm:pt modelId="{A8E9F7DE-ECB0-4206-BF04-0897E2B95705}" type="sibTrans" cxnId="{77CB45F3-6EE8-4155-92B5-298E4403F030}">
      <dgm:prSet/>
      <dgm:spPr/>
      <dgm:t>
        <a:bodyPr/>
        <a:lstStyle/>
        <a:p>
          <a:endParaRPr lang="en-AU"/>
        </a:p>
      </dgm:t>
    </dgm:pt>
    <dgm:pt modelId="{2EFB9AA6-7115-4CB8-8841-8705B0B0BEA0}" type="parTrans" cxnId="{77CB45F3-6EE8-4155-92B5-298E4403F030}">
      <dgm:prSet/>
      <dgm:spPr/>
      <dgm:t>
        <a:bodyPr/>
        <a:lstStyle/>
        <a:p>
          <a:endParaRPr lang="en-AU"/>
        </a:p>
      </dgm:t>
    </dgm:pt>
    <dgm:pt modelId="{8DC9F355-AAA9-4BAD-A038-9465CA966C92}">
      <dgm:prSet phldrT="[Text]" custT="1"/>
      <dgm:spPr/>
      <dgm:t>
        <a:bodyPr lIns="0" rIns="0"/>
        <a:lstStyle/>
        <a:p>
          <a:r>
            <a:rPr lang="en-AU" sz="1400" dirty="0"/>
            <a:t>Capital Project Asset Installation</a:t>
          </a:r>
        </a:p>
      </dgm:t>
    </dgm:pt>
    <dgm:pt modelId="{666D37AF-4FB2-45E6-BAA8-34D0ED0340FA}" type="parTrans" cxnId="{A29A2640-66C0-48A3-A314-738F0149CF17}">
      <dgm:prSet/>
      <dgm:spPr/>
      <dgm:t>
        <a:bodyPr/>
        <a:lstStyle/>
        <a:p>
          <a:endParaRPr lang="en-AU"/>
        </a:p>
      </dgm:t>
    </dgm:pt>
    <dgm:pt modelId="{14CD151F-FA2D-4295-A223-0F45EA83DCF8}" type="sibTrans" cxnId="{A29A2640-66C0-48A3-A314-738F0149CF17}">
      <dgm:prSet/>
      <dgm:spPr/>
      <dgm:t>
        <a:bodyPr/>
        <a:lstStyle/>
        <a:p>
          <a:endParaRPr lang="en-AU"/>
        </a:p>
      </dgm:t>
    </dgm:pt>
    <dgm:pt modelId="{A61A174B-A078-47D7-A628-86EB061AB009}">
      <dgm:prSet phldrT="[Text]" custT="1"/>
      <dgm:spPr>
        <a:solidFill>
          <a:schemeClr val="accent6">
            <a:lumMod val="40000"/>
            <a:lumOff val="60000"/>
          </a:schemeClr>
        </a:solidFill>
      </dgm:spPr>
      <dgm:t>
        <a:bodyPr lIns="0" rIns="0"/>
        <a:lstStyle/>
        <a:p>
          <a:r>
            <a:rPr lang="en-AU" sz="1000" dirty="0">
              <a:solidFill>
                <a:schemeClr val="tx1"/>
              </a:solidFill>
            </a:rPr>
            <a:t>Request for Model properties (ISDDs)</a:t>
          </a:r>
        </a:p>
      </dgm:t>
    </dgm:pt>
    <dgm:pt modelId="{229964EC-3E1D-47E4-AEF3-B63D5A2D7096}" type="parTrans" cxnId="{E4F1CFB2-1088-4828-85D7-CDB2E2A8836E}">
      <dgm:prSet/>
      <dgm:spPr/>
      <dgm:t>
        <a:bodyPr/>
        <a:lstStyle/>
        <a:p>
          <a:endParaRPr lang="en-AU"/>
        </a:p>
      </dgm:t>
    </dgm:pt>
    <dgm:pt modelId="{1FDDB8A1-EAB2-4B26-A235-B2B9FAD0A1D2}" type="sibTrans" cxnId="{E4F1CFB2-1088-4828-85D7-CDB2E2A8836E}">
      <dgm:prSet/>
      <dgm:spPr/>
      <dgm:t>
        <a:bodyPr/>
        <a:lstStyle/>
        <a:p>
          <a:endParaRPr lang="en-AU"/>
        </a:p>
      </dgm:t>
    </dgm:pt>
    <dgm:pt modelId="{BA0BDDB0-FA91-40CE-AA05-FE5267304276}">
      <dgm:prSet phldrT="[Text]" custT="1"/>
      <dgm:spPr/>
      <dgm:t>
        <a:bodyPr lIns="0" rIns="0"/>
        <a:lstStyle/>
        <a:p>
          <a:r>
            <a:rPr lang="en-AU" sz="1000" dirty="0"/>
            <a:t>Asset instances selected from RFI Response (defined using ISDDs)</a:t>
          </a:r>
        </a:p>
      </dgm:t>
    </dgm:pt>
    <dgm:pt modelId="{014C1B90-61FD-439A-B38E-61E4896D2106}" type="parTrans" cxnId="{C8B8BDBA-3199-4554-9680-44F195FBB4C3}">
      <dgm:prSet/>
      <dgm:spPr/>
      <dgm:t>
        <a:bodyPr/>
        <a:lstStyle/>
        <a:p>
          <a:endParaRPr lang="en-AU"/>
        </a:p>
      </dgm:t>
    </dgm:pt>
    <dgm:pt modelId="{0E5E5D45-2A84-4EB7-8448-E9D1E768E349}" type="sibTrans" cxnId="{C8B8BDBA-3199-4554-9680-44F195FBB4C3}">
      <dgm:prSet/>
      <dgm:spPr/>
      <dgm:t>
        <a:bodyPr/>
        <a:lstStyle/>
        <a:p>
          <a:endParaRPr lang="en-AU"/>
        </a:p>
      </dgm:t>
    </dgm:pt>
    <dgm:pt modelId="{560A0E67-B485-475E-BBB0-145D5168A32F}">
      <dgm:prSet phldrT="[Text]" custT="1"/>
      <dgm:spPr/>
      <dgm:t>
        <a:bodyPr lIns="0" rIns="0"/>
        <a:lstStyle/>
        <a:p>
          <a:r>
            <a:rPr lang="en-AU" sz="1000" dirty="0"/>
            <a:t>Installed on P&amp;ID Tag locations (defined using ISDDs)</a:t>
          </a:r>
        </a:p>
      </dgm:t>
    </dgm:pt>
    <dgm:pt modelId="{28DC7968-0B77-48EC-B8F1-69BBE55A8A33}" type="parTrans" cxnId="{AB9B2D0C-EA8E-4C8F-9D65-E6F7A37076E6}">
      <dgm:prSet/>
      <dgm:spPr/>
      <dgm:t>
        <a:bodyPr/>
        <a:lstStyle/>
        <a:p>
          <a:endParaRPr lang="en-AU"/>
        </a:p>
      </dgm:t>
    </dgm:pt>
    <dgm:pt modelId="{2E1133F5-6971-468A-B288-09DCBCB801E5}" type="sibTrans" cxnId="{AB9B2D0C-EA8E-4C8F-9D65-E6F7A37076E6}">
      <dgm:prSet/>
      <dgm:spPr/>
      <dgm:t>
        <a:bodyPr/>
        <a:lstStyle/>
        <a:p>
          <a:endParaRPr lang="en-AU"/>
        </a:p>
      </dgm:t>
    </dgm:pt>
    <dgm:pt modelId="{654FB463-2A80-4262-B496-606CAF222313}">
      <dgm:prSet phldrT="[Text]" custT="1"/>
      <dgm:spPr>
        <a:solidFill>
          <a:schemeClr val="accent1">
            <a:lumMod val="40000"/>
            <a:lumOff val="60000"/>
          </a:schemeClr>
        </a:solidFill>
      </dgm:spPr>
      <dgm:t>
        <a:bodyPr lIns="0" rIns="0"/>
        <a:lstStyle/>
        <a:p>
          <a:r>
            <a:rPr lang="en-AU" sz="1050" dirty="0" err="1">
              <a:solidFill>
                <a:schemeClr val="tx1"/>
              </a:solidFill>
            </a:rPr>
            <a:t>Aveva</a:t>
          </a:r>
          <a:r>
            <a:rPr lang="en-AU" sz="1050" dirty="0">
              <a:solidFill>
                <a:schemeClr val="tx1"/>
              </a:solidFill>
            </a:rPr>
            <a:t>, Hexagon (Proteus XML)</a:t>
          </a:r>
        </a:p>
      </dgm:t>
    </dgm:pt>
    <dgm:pt modelId="{ACE2D9B8-2294-4C49-9BEC-E5C73CA831B3}" type="parTrans" cxnId="{B527B81D-50BB-452F-920A-D371EC917906}">
      <dgm:prSet/>
      <dgm:spPr/>
      <dgm:t>
        <a:bodyPr/>
        <a:lstStyle/>
        <a:p>
          <a:endParaRPr lang="en-US"/>
        </a:p>
      </dgm:t>
    </dgm:pt>
    <dgm:pt modelId="{279FCC38-8ED0-4F9E-A72A-F3A6291062FC}" type="sibTrans" cxnId="{B527B81D-50BB-452F-920A-D371EC917906}">
      <dgm:prSet/>
      <dgm:spPr/>
      <dgm:t>
        <a:bodyPr/>
        <a:lstStyle/>
        <a:p>
          <a:endParaRPr lang="en-US"/>
        </a:p>
      </dgm:t>
    </dgm:pt>
    <dgm:pt modelId="{3ADEF8C2-6510-4FDF-8402-ECC503CE2B07}" type="pres">
      <dgm:prSet presAssocID="{4ADED9D5-A66C-4101-9046-086F0A61AA59}" presName="Name0" presStyleCnt="0">
        <dgm:presLayoutVars>
          <dgm:dir/>
          <dgm:resizeHandles val="exact"/>
        </dgm:presLayoutVars>
      </dgm:prSet>
      <dgm:spPr/>
    </dgm:pt>
    <dgm:pt modelId="{62B735CB-D4B3-4EEF-A311-57BF8F0366C8}" type="pres">
      <dgm:prSet presAssocID="{58886691-A583-42D1-B06E-A17884653900}" presName="composite" presStyleCnt="0"/>
      <dgm:spPr/>
    </dgm:pt>
    <dgm:pt modelId="{C32CEF92-EB5C-4A9E-BA12-54E56A288BB3}" type="pres">
      <dgm:prSet presAssocID="{58886691-A583-42D1-B06E-A17884653900}" presName="imagSh" presStyleLbl="bgImgPlace1" presStyleIdx="0" presStyleCnt="4" custLinFactNeighborX="76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A7B99D3C-DED1-47DE-9E4B-B883EF5EE5F1}" type="pres">
      <dgm:prSet presAssocID="{58886691-A583-42D1-B06E-A17884653900}" presName="txNode" presStyleLbl="node1" presStyleIdx="0" presStyleCnt="4" custScaleX="170576" custScaleY="126688" custLinFactNeighborX="3761" custLinFactNeighborY="53138">
        <dgm:presLayoutVars>
          <dgm:bulletEnabled val="1"/>
        </dgm:presLayoutVars>
      </dgm:prSet>
      <dgm:spPr/>
    </dgm:pt>
    <dgm:pt modelId="{E8C343FC-F8DD-485D-82AC-EBF3486B2A29}" type="pres">
      <dgm:prSet presAssocID="{F0F40D5D-3706-44BF-8873-C15CC104DA50}" presName="sibTrans" presStyleLbl="sibTrans2D1" presStyleIdx="0" presStyleCnt="3"/>
      <dgm:spPr/>
    </dgm:pt>
    <dgm:pt modelId="{E5C7B44E-B8D0-4236-ABF3-12FA5C6C3F28}" type="pres">
      <dgm:prSet presAssocID="{F0F40D5D-3706-44BF-8873-C15CC104DA50}" presName="connTx" presStyleLbl="sibTrans2D1" presStyleIdx="0" presStyleCnt="3"/>
      <dgm:spPr/>
    </dgm:pt>
    <dgm:pt modelId="{F4D7D669-4AC6-46F1-A370-253CB3E32B50}" type="pres">
      <dgm:prSet presAssocID="{C9E6A454-3715-4857-947B-0D6F4F7B2CB0}" presName="composite" presStyleCnt="0"/>
      <dgm:spPr/>
    </dgm:pt>
    <dgm:pt modelId="{6DE598EC-68B8-4D3D-934E-92E7EB401502}" type="pres">
      <dgm:prSet presAssocID="{C9E6A454-3715-4857-947B-0D6F4F7B2CB0}" presName="imagSh" presStyleLbl="bgImgPlace1" presStyleIdx="1" presStyleCnt="4" custLinFactNeighborX="-2675" custLinFactNeighborY="-275"/>
      <dgm:spPr>
        <a:blipFill rotWithShape="1">
          <a:blip xmlns:r="http://schemas.openxmlformats.org/officeDocument/2006/relationships" r:embed="rId2"/>
          <a:stretch>
            <a:fillRect/>
          </a:stretch>
        </a:blipFill>
      </dgm:spPr>
    </dgm:pt>
    <dgm:pt modelId="{CF0D50DD-8425-4B50-B57F-902E6801B938}" type="pres">
      <dgm:prSet presAssocID="{C9E6A454-3715-4857-947B-0D6F4F7B2CB0}" presName="txNode" presStyleLbl="node1" presStyleIdx="1" presStyleCnt="4" custScaleX="151276" custScaleY="126688" custLinFactNeighborX="-13628" custLinFactNeighborY="50093">
        <dgm:presLayoutVars>
          <dgm:bulletEnabled val="1"/>
        </dgm:presLayoutVars>
      </dgm:prSet>
      <dgm:spPr/>
    </dgm:pt>
    <dgm:pt modelId="{F2243A8A-A1E2-4E6F-8865-A93885FB59D0}" type="pres">
      <dgm:prSet presAssocID="{605AAC1E-9B3A-4F34-8719-7F22797E22E1}" presName="sibTrans" presStyleLbl="sibTrans2D1" presStyleIdx="1" presStyleCnt="3"/>
      <dgm:spPr/>
    </dgm:pt>
    <dgm:pt modelId="{1B16E79E-42A1-4075-A21C-FD7A097E3084}" type="pres">
      <dgm:prSet presAssocID="{605AAC1E-9B3A-4F34-8719-7F22797E22E1}" presName="connTx" presStyleLbl="sibTrans2D1" presStyleIdx="1" presStyleCnt="3"/>
      <dgm:spPr/>
    </dgm:pt>
    <dgm:pt modelId="{572EDAB5-55F0-4E93-9DB2-34E71CB79323}" type="pres">
      <dgm:prSet presAssocID="{C80888F8-FEFB-4C34-AC63-31AAE251541C}" presName="composite" presStyleCnt="0"/>
      <dgm:spPr/>
    </dgm:pt>
    <dgm:pt modelId="{CFB7B1D9-8C7D-4EFF-A512-9154EBB36AB3}" type="pres">
      <dgm:prSet presAssocID="{C80888F8-FEFB-4C34-AC63-31AAE251541C}" presName="imagSh" presStyleLbl="bgImgPlace1" presStyleIdx="2" presStyleCnt="4" custLinFactNeighborX="-334"/>
      <dgm:spPr>
        <a:blipFill rotWithShape="1">
          <a:blip xmlns:r="http://schemas.openxmlformats.org/officeDocument/2006/relationships" r:embed="rId3"/>
          <a:stretch>
            <a:fillRect/>
          </a:stretch>
        </a:blipFill>
      </dgm:spPr>
    </dgm:pt>
    <dgm:pt modelId="{5011F9C5-F072-4DC6-83EE-EFC224049EC2}" type="pres">
      <dgm:prSet presAssocID="{C80888F8-FEFB-4C34-AC63-31AAE251541C}" presName="txNode" presStyleLbl="node1" presStyleIdx="2" presStyleCnt="4" custScaleX="210399" custScaleY="126688" custLinFactNeighborX="-18136" custLinFactNeighborY="46829">
        <dgm:presLayoutVars>
          <dgm:bulletEnabled val="1"/>
        </dgm:presLayoutVars>
      </dgm:prSet>
      <dgm:spPr/>
    </dgm:pt>
    <dgm:pt modelId="{85237131-35CF-4C44-8D4D-BDDD85A0F263}" type="pres">
      <dgm:prSet presAssocID="{5E44B0BB-3F28-4901-BAE2-9B3C1FD712D3}" presName="sibTrans" presStyleLbl="sibTrans2D1" presStyleIdx="2" presStyleCnt="3"/>
      <dgm:spPr/>
    </dgm:pt>
    <dgm:pt modelId="{DA34DA14-BBDC-4A79-A997-EF37E74C0AFA}" type="pres">
      <dgm:prSet presAssocID="{5E44B0BB-3F28-4901-BAE2-9B3C1FD712D3}" presName="connTx" presStyleLbl="sibTrans2D1" presStyleIdx="2" presStyleCnt="3"/>
      <dgm:spPr/>
    </dgm:pt>
    <dgm:pt modelId="{E1C9732D-C6CE-4241-BD62-45BDB603B310}" type="pres">
      <dgm:prSet presAssocID="{8DC9F355-AAA9-4BAD-A038-9465CA966C92}" presName="composite" presStyleCnt="0"/>
      <dgm:spPr/>
    </dgm:pt>
    <dgm:pt modelId="{2AD2EB6A-3890-4B12-829F-DB1378619934}" type="pres">
      <dgm:prSet presAssocID="{8DC9F355-AAA9-4BAD-A038-9465CA966C92}" presName="imagSh" presStyleLbl="bgImgPlace1" presStyleIdx="3" presStyleCnt="4"/>
      <dgm:spPr>
        <a:blipFill rotWithShape="1">
          <a:blip xmlns:r="http://schemas.openxmlformats.org/officeDocument/2006/relationships" r:embed="rId4"/>
          <a:stretch>
            <a:fillRect/>
          </a:stretch>
        </a:blipFill>
      </dgm:spPr>
    </dgm:pt>
    <dgm:pt modelId="{F4791906-9798-45BD-96A3-E1284DA4E7BF}" type="pres">
      <dgm:prSet presAssocID="{8DC9F355-AAA9-4BAD-A038-9465CA966C92}" presName="txNode" presStyleLbl="node1" presStyleIdx="3" presStyleCnt="4" custScaleX="189707" custScaleY="126688" custLinFactNeighborX="-11552" custLinFactNeighborY="47688">
        <dgm:presLayoutVars>
          <dgm:bulletEnabled val="1"/>
        </dgm:presLayoutVars>
      </dgm:prSet>
      <dgm:spPr/>
    </dgm:pt>
  </dgm:ptLst>
  <dgm:cxnLst>
    <dgm:cxn modelId="{AB9B2D0C-EA8E-4C8F-9D65-E6F7A37076E6}" srcId="{8DC9F355-AAA9-4BAD-A038-9465CA966C92}" destId="{560A0E67-B485-475E-BBB0-145D5168A32F}" srcOrd="1" destOrd="0" parTransId="{28DC7968-0B77-48EC-B8F1-69BBE55A8A33}" sibTransId="{2E1133F5-6971-468A-B288-09DCBCB801E5}"/>
    <dgm:cxn modelId="{F5FDA313-BFAA-4D0C-B3A6-F6AC49125AA6}" type="presOf" srcId="{47D17699-2F19-4095-BCEC-789DBE43407F}" destId="{5011F9C5-F072-4DC6-83EE-EFC224049EC2}" srcOrd="0" destOrd="1" presId="urn:microsoft.com/office/officeart/2005/8/layout/hProcess10"/>
    <dgm:cxn modelId="{B527B81D-50BB-452F-920A-D371EC917906}" srcId="{58886691-A583-42D1-B06E-A17884653900}" destId="{654FB463-2A80-4262-B496-606CAF222313}" srcOrd="1" destOrd="0" parTransId="{ACE2D9B8-2294-4C49-9BEC-E5C73CA831B3}" sibTransId="{279FCC38-8ED0-4F9E-A72A-F3A6291062FC}"/>
    <dgm:cxn modelId="{85F99925-B894-4AD8-BE5C-EC8E8F800F06}" type="presOf" srcId="{BA0BDDB0-FA91-40CE-AA05-FE5267304276}" destId="{F4791906-9798-45BD-96A3-E1284DA4E7BF}" srcOrd="0" destOrd="1" presId="urn:microsoft.com/office/officeart/2005/8/layout/hProcess10"/>
    <dgm:cxn modelId="{54A40D27-13CC-45A7-8229-A69C8C041BDA}" srcId="{C80888F8-FEFB-4C34-AC63-31AAE251541C}" destId="{EB47FE4E-0A1C-4512-8416-592CC340746F}" srcOrd="1" destOrd="0" parTransId="{F0D00EA2-4B5F-4434-9E1F-F459B988C7FD}" sibTransId="{AF3594B6-ED6F-4F49-B1E8-4FD1BF58BFE8}"/>
    <dgm:cxn modelId="{92278E2B-58B5-4AFE-A543-FAF9D7A5F27A}" type="presOf" srcId="{560A0E67-B485-475E-BBB0-145D5168A32F}" destId="{F4791906-9798-45BD-96A3-E1284DA4E7BF}" srcOrd="0" destOrd="2" presId="urn:microsoft.com/office/officeart/2005/8/layout/hProcess10"/>
    <dgm:cxn modelId="{A29A2640-66C0-48A3-A314-738F0149CF17}" srcId="{4ADED9D5-A66C-4101-9046-086F0A61AA59}" destId="{8DC9F355-AAA9-4BAD-A038-9465CA966C92}" srcOrd="3" destOrd="0" parTransId="{666D37AF-4FB2-45E6-BAA8-34D0ED0340FA}" sibTransId="{14CD151F-FA2D-4295-A223-0F45EA83DCF8}"/>
    <dgm:cxn modelId="{41E9F85B-E132-48AF-8A50-229BE344B10C}" type="presOf" srcId="{F0F40D5D-3706-44BF-8873-C15CC104DA50}" destId="{E8C343FC-F8DD-485D-82AC-EBF3486B2A29}" srcOrd="0" destOrd="0" presId="urn:microsoft.com/office/officeart/2005/8/layout/hProcess10"/>
    <dgm:cxn modelId="{BF0A0967-E4B3-4EA0-9996-46430ADDD75F}" type="presOf" srcId="{EB47FE4E-0A1C-4512-8416-592CC340746F}" destId="{5011F9C5-F072-4DC6-83EE-EFC224049EC2}" srcOrd="0" destOrd="2" presId="urn:microsoft.com/office/officeart/2005/8/layout/hProcess10"/>
    <dgm:cxn modelId="{117DC869-D946-4E8C-AABB-56061949FCAD}" srcId="{4ADED9D5-A66C-4101-9046-086F0A61AA59}" destId="{58886691-A583-42D1-B06E-A17884653900}" srcOrd="0" destOrd="0" parTransId="{377A304C-7470-40BB-8337-F8C07970871A}" sibTransId="{F0F40D5D-3706-44BF-8873-C15CC104DA50}"/>
    <dgm:cxn modelId="{D1961658-9F4C-4DB7-B92B-C23EE2C1252E}" type="presOf" srcId="{654FB463-2A80-4262-B496-606CAF222313}" destId="{A7B99D3C-DED1-47DE-9E4B-B883EF5EE5F1}" srcOrd="0" destOrd="2" presId="urn:microsoft.com/office/officeart/2005/8/layout/hProcess10"/>
    <dgm:cxn modelId="{EB0AE57F-0DE6-4CEF-8D0D-7703135BE827}" srcId="{4ADED9D5-A66C-4101-9046-086F0A61AA59}" destId="{C9E6A454-3715-4857-947B-0D6F4F7B2CB0}" srcOrd="1" destOrd="0" parTransId="{695C5C4F-FC7A-4ED7-B22E-94BBE871B6AC}" sibTransId="{605AAC1E-9B3A-4F34-8719-7F22797E22E1}"/>
    <dgm:cxn modelId="{BD6C8685-0C02-41C7-85E7-FE4AB741D013}" type="presOf" srcId="{605AAC1E-9B3A-4F34-8719-7F22797E22E1}" destId="{1B16E79E-42A1-4075-A21C-FD7A097E3084}" srcOrd="1" destOrd="0" presId="urn:microsoft.com/office/officeart/2005/8/layout/hProcess10"/>
    <dgm:cxn modelId="{9081AE98-FA62-4724-AD9B-292F02B87851}" type="presOf" srcId="{A61A174B-A078-47D7-A628-86EB061AB009}" destId="{5011F9C5-F072-4DC6-83EE-EFC224049EC2}" srcOrd="0" destOrd="3" presId="urn:microsoft.com/office/officeart/2005/8/layout/hProcess10"/>
    <dgm:cxn modelId="{20FD3299-09A9-401E-8889-834EC9AB5598}" type="presOf" srcId="{5E44B0BB-3F28-4901-BAE2-9B3C1FD712D3}" destId="{85237131-35CF-4C44-8D4D-BDDD85A0F263}" srcOrd="0" destOrd="0" presId="urn:microsoft.com/office/officeart/2005/8/layout/hProcess10"/>
    <dgm:cxn modelId="{55785B9B-6D3B-4D3F-A98F-7BBCE98AE956}" type="presOf" srcId="{F0F40D5D-3706-44BF-8873-C15CC104DA50}" destId="{E5C7B44E-B8D0-4236-ABF3-12FA5C6C3F28}" srcOrd="1" destOrd="0" presId="urn:microsoft.com/office/officeart/2005/8/layout/hProcess10"/>
    <dgm:cxn modelId="{AA6FEEA9-6D23-405D-BEEB-16B5193AD817}" type="presOf" srcId="{8DC9F355-AAA9-4BAD-A038-9465CA966C92}" destId="{F4791906-9798-45BD-96A3-E1284DA4E7BF}" srcOrd="0" destOrd="0" presId="urn:microsoft.com/office/officeart/2005/8/layout/hProcess10"/>
    <dgm:cxn modelId="{437DB0AD-59B3-4819-9A4B-BE8C9AE8676B}" type="presOf" srcId="{5E44B0BB-3F28-4901-BAE2-9B3C1FD712D3}" destId="{DA34DA14-BBDC-4A79-A997-EF37E74C0AFA}" srcOrd="1" destOrd="0" presId="urn:microsoft.com/office/officeart/2005/8/layout/hProcess10"/>
    <dgm:cxn modelId="{D0F740B1-5F33-485E-9A9B-80EE0472F204}" type="presOf" srcId="{C80888F8-FEFB-4C34-AC63-31AAE251541C}" destId="{5011F9C5-F072-4DC6-83EE-EFC224049EC2}" srcOrd="0" destOrd="0" presId="urn:microsoft.com/office/officeart/2005/8/layout/hProcess10"/>
    <dgm:cxn modelId="{E4F1CFB2-1088-4828-85D7-CDB2E2A8836E}" srcId="{C80888F8-FEFB-4C34-AC63-31AAE251541C}" destId="{A61A174B-A078-47D7-A628-86EB061AB009}" srcOrd="2" destOrd="0" parTransId="{229964EC-3E1D-47E4-AEF3-B63D5A2D7096}" sibTransId="{1FDDB8A1-EAB2-4B26-A235-B2B9FAD0A1D2}"/>
    <dgm:cxn modelId="{A6A750B4-984D-4FC7-839E-7EB77A871D76}" srcId="{4ADED9D5-A66C-4101-9046-086F0A61AA59}" destId="{C80888F8-FEFB-4C34-AC63-31AAE251541C}" srcOrd="2" destOrd="0" parTransId="{DBDB521F-1891-4131-8D31-69069554795D}" sibTransId="{5E44B0BB-3F28-4901-BAE2-9B3C1FD712D3}"/>
    <dgm:cxn modelId="{C8B8BDBA-3199-4554-9680-44F195FBB4C3}" srcId="{8DC9F355-AAA9-4BAD-A038-9465CA966C92}" destId="{BA0BDDB0-FA91-40CE-AA05-FE5267304276}" srcOrd="0" destOrd="0" parTransId="{014C1B90-61FD-439A-B38E-61E4896D2106}" sibTransId="{0E5E5D45-2A84-4EB7-8448-E9D1E768E349}"/>
    <dgm:cxn modelId="{DE6934C0-048D-42E2-A14C-926CDB33D7E4}" type="presOf" srcId="{C9E6A454-3715-4857-947B-0D6F4F7B2CB0}" destId="{CF0D50DD-8425-4B50-B57F-902E6801B938}" srcOrd="0" destOrd="0" presId="urn:microsoft.com/office/officeart/2005/8/layout/hProcess10"/>
    <dgm:cxn modelId="{813499C7-09F1-4AD4-8249-7DC41BB34F0C}" type="presOf" srcId="{4ADED9D5-A66C-4101-9046-086F0A61AA59}" destId="{3ADEF8C2-6510-4FDF-8402-ECC503CE2B07}" srcOrd="0" destOrd="0" presId="urn:microsoft.com/office/officeart/2005/8/layout/hProcess10"/>
    <dgm:cxn modelId="{DA990FC9-3C94-4285-84A8-35F58C1403B5}" type="presOf" srcId="{58886691-A583-42D1-B06E-A17884653900}" destId="{A7B99D3C-DED1-47DE-9E4B-B883EF5EE5F1}" srcOrd="0" destOrd="0" presId="urn:microsoft.com/office/officeart/2005/8/layout/hProcess10"/>
    <dgm:cxn modelId="{DA8ADDDB-4014-4C91-8E59-1059B7730162}" type="presOf" srcId="{F9D4DADD-9A89-4D0B-B263-2859CA31ADEF}" destId="{A7B99D3C-DED1-47DE-9E4B-B883EF5EE5F1}" srcOrd="0" destOrd="3" presId="urn:microsoft.com/office/officeart/2005/8/layout/hProcess10"/>
    <dgm:cxn modelId="{FD7E31E4-CD5D-48FB-8BFF-E044CD73D9DC}" type="presOf" srcId="{605AAC1E-9B3A-4F34-8719-7F22797E22E1}" destId="{F2243A8A-A1E2-4E6F-8865-A93885FB59D0}" srcOrd="0" destOrd="0" presId="urn:microsoft.com/office/officeart/2005/8/layout/hProcess10"/>
    <dgm:cxn modelId="{E6B05BEE-6BE5-40CB-93BB-B7E37A8FA71B}" type="presOf" srcId="{C76C2F8D-F14A-4DE0-91D5-701A20BFE6AF}" destId="{A7B99D3C-DED1-47DE-9E4B-B883EF5EE5F1}" srcOrd="0" destOrd="1" presId="urn:microsoft.com/office/officeart/2005/8/layout/hProcess10"/>
    <dgm:cxn modelId="{77CB45F3-6EE8-4155-92B5-298E4403F030}" srcId="{C80888F8-FEFB-4C34-AC63-31AAE251541C}" destId="{47D17699-2F19-4095-BCEC-789DBE43407F}" srcOrd="0" destOrd="0" parTransId="{2EFB9AA6-7115-4CB8-8841-8705B0B0BEA0}" sibTransId="{A8E9F7DE-ECB0-4206-BF04-0897E2B95705}"/>
    <dgm:cxn modelId="{930180FD-E739-4C39-A198-D3BF48F6DC32}" srcId="{58886691-A583-42D1-B06E-A17884653900}" destId="{F9D4DADD-9A89-4D0B-B263-2859CA31ADEF}" srcOrd="2" destOrd="0" parTransId="{E32A3FC2-DA44-43AB-B458-EF7DED7858CF}" sibTransId="{3D7ED3F6-103C-45E0-A436-0656460061B1}"/>
    <dgm:cxn modelId="{8AD9FDFF-27DA-4F55-8A56-F3AA44282831}" srcId="{58886691-A583-42D1-B06E-A17884653900}" destId="{C76C2F8D-F14A-4DE0-91D5-701A20BFE6AF}" srcOrd="0" destOrd="0" parTransId="{E4DE169C-72CE-47A0-8DC1-961DDA1E7D48}" sibTransId="{87F82ADD-0A0E-454C-B932-C851B5B0342D}"/>
    <dgm:cxn modelId="{407754EC-B93E-47F0-8D45-49158A043D72}" type="presParOf" srcId="{3ADEF8C2-6510-4FDF-8402-ECC503CE2B07}" destId="{62B735CB-D4B3-4EEF-A311-57BF8F0366C8}" srcOrd="0" destOrd="0" presId="urn:microsoft.com/office/officeart/2005/8/layout/hProcess10"/>
    <dgm:cxn modelId="{9BA46F79-A982-4482-AC7E-359AD6E7C559}" type="presParOf" srcId="{62B735CB-D4B3-4EEF-A311-57BF8F0366C8}" destId="{C32CEF92-EB5C-4A9E-BA12-54E56A288BB3}" srcOrd="0" destOrd="0" presId="urn:microsoft.com/office/officeart/2005/8/layout/hProcess10"/>
    <dgm:cxn modelId="{543DFA94-1B4A-419F-A1C5-FFD43769E7B9}" type="presParOf" srcId="{62B735CB-D4B3-4EEF-A311-57BF8F0366C8}" destId="{A7B99D3C-DED1-47DE-9E4B-B883EF5EE5F1}" srcOrd="1" destOrd="0" presId="urn:microsoft.com/office/officeart/2005/8/layout/hProcess10"/>
    <dgm:cxn modelId="{0F8911BF-445E-464B-826D-7A05A1F3D09E}" type="presParOf" srcId="{3ADEF8C2-6510-4FDF-8402-ECC503CE2B07}" destId="{E8C343FC-F8DD-485D-82AC-EBF3486B2A29}" srcOrd="1" destOrd="0" presId="urn:microsoft.com/office/officeart/2005/8/layout/hProcess10"/>
    <dgm:cxn modelId="{BB615537-E838-44BC-A208-758FDB75375A}" type="presParOf" srcId="{E8C343FC-F8DD-485D-82AC-EBF3486B2A29}" destId="{E5C7B44E-B8D0-4236-ABF3-12FA5C6C3F28}" srcOrd="0" destOrd="0" presId="urn:microsoft.com/office/officeart/2005/8/layout/hProcess10"/>
    <dgm:cxn modelId="{F6629D24-DF0B-49BC-AD7B-A331AE13B3BE}" type="presParOf" srcId="{3ADEF8C2-6510-4FDF-8402-ECC503CE2B07}" destId="{F4D7D669-4AC6-46F1-A370-253CB3E32B50}" srcOrd="2" destOrd="0" presId="urn:microsoft.com/office/officeart/2005/8/layout/hProcess10"/>
    <dgm:cxn modelId="{5EE2832B-670C-4474-AB41-4FD1717A7B49}" type="presParOf" srcId="{F4D7D669-4AC6-46F1-A370-253CB3E32B50}" destId="{6DE598EC-68B8-4D3D-934E-92E7EB401502}" srcOrd="0" destOrd="0" presId="urn:microsoft.com/office/officeart/2005/8/layout/hProcess10"/>
    <dgm:cxn modelId="{AA4CCDB1-0477-4C0E-9487-22AA3E76FEF0}" type="presParOf" srcId="{F4D7D669-4AC6-46F1-A370-253CB3E32B50}" destId="{CF0D50DD-8425-4B50-B57F-902E6801B938}" srcOrd="1" destOrd="0" presId="urn:microsoft.com/office/officeart/2005/8/layout/hProcess10"/>
    <dgm:cxn modelId="{3C997156-CFA9-4D4A-9FCE-0FE0F3BC2D54}" type="presParOf" srcId="{3ADEF8C2-6510-4FDF-8402-ECC503CE2B07}" destId="{F2243A8A-A1E2-4E6F-8865-A93885FB59D0}" srcOrd="3" destOrd="0" presId="urn:microsoft.com/office/officeart/2005/8/layout/hProcess10"/>
    <dgm:cxn modelId="{B7F379F8-C0A5-460E-BBD8-39A6E0F5F0A8}" type="presParOf" srcId="{F2243A8A-A1E2-4E6F-8865-A93885FB59D0}" destId="{1B16E79E-42A1-4075-A21C-FD7A097E3084}" srcOrd="0" destOrd="0" presId="urn:microsoft.com/office/officeart/2005/8/layout/hProcess10"/>
    <dgm:cxn modelId="{71E169B9-D739-4CF1-82B2-AA5397AEB283}" type="presParOf" srcId="{3ADEF8C2-6510-4FDF-8402-ECC503CE2B07}" destId="{572EDAB5-55F0-4E93-9DB2-34E71CB79323}" srcOrd="4" destOrd="0" presId="urn:microsoft.com/office/officeart/2005/8/layout/hProcess10"/>
    <dgm:cxn modelId="{0F12B989-53A9-4427-853E-A072D94BA468}" type="presParOf" srcId="{572EDAB5-55F0-4E93-9DB2-34E71CB79323}" destId="{CFB7B1D9-8C7D-4EFF-A512-9154EBB36AB3}" srcOrd="0" destOrd="0" presId="urn:microsoft.com/office/officeart/2005/8/layout/hProcess10"/>
    <dgm:cxn modelId="{056AA891-DC9C-4FCA-B23F-9571130F10BC}" type="presParOf" srcId="{572EDAB5-55F0-4E93-9DB2-34E71CB79323}" destId="{5011F9C5-F072-4DC6-83EE-EFC224049EC2}" srcOrd="1" destOrd="0" presId="urn:microsoft.com/office/officeart/2005/8/layout/hProcess10"/>
    <dgm:cxn modelId="{858A3AD5-84FE-4B65-B2AA-4B23390C77C5}" type="presParOf" srcId="{3ADEF8C2-6510-4FDF-8402-ECC503CE2B07}" destId="{85237131-35CF-4C44-8D4D-BDDD85A0F263}" srcOrd="5" destOrd="0" presId="urn:microsoft.com/office/officeart/2005/8/layout/hProcess10"/>
    <dgm:cxn modelId="{0E593F10-929D-47B0-9964-6A8A55D7A68D}" type="presParOf" srcId="{85237131-35CF-4C44-8D4D-BDDD85A0F263}" destId="{DA34DA14-BBDC-4A79-A997-EF37E74C0AFA}" srcOrd="0" destOrd="0" presId="urn:microsoft.com/office/officeart/2005/8/layout/hProcess10"/>
    <dgm:cxn modelId="{AED4454C-919E-4B5C-9BF5-05A1A636109D}" type="presParOf" srcId="{3ADEF8C2-6510-4FDF-8402-ECC503CE2B07}" destId="{E1C9732D-C6CE-4241-BD62-45BDB603B310}" srcOrd="6" destOrd="0" presId="urn:microsoft.com/office/officeart/2005/8/layout/hProcess10"/>
    <dgm:cxn modelId="{4D187BC4-F6BB-4226-9DBC-31D87D28ED99}" type="presParOf" srcId="{E1C9732D-C6CE-4241-BD62-45BDB603B310}" destId="{2AD2EB6A-3890-4B12-829F-DB1378619934}" srcOrd="0" destOrd="0" presId="urn:microsoft.com/office/officeart/2005/8/layout/hProcess10"/>
    <dgm:cxn modelId="{C0F7CF67-4D8E-4ECE-972F-CBBA0AE9C052}" type="presParOf" srcId="{E1C9732D-C6CE-4241-BD62-45BDB603B310}" destId="{F4791906-9798-45BD-96A3-E1284DA4E7B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DED9D5-A66C-4101-9046-086F0A61AA59}" type="doc">
      <dgm:prSet loTypeId="urn:microsoft.com/office/officeart/2005/8/layout/hProcess10" loCatId="process" qsTypeId="urn:microsoft.com/office/officeart/2005/8/quickstyle/3d3" qsCatId="3D" csTypeId="urn:microsoft.com/office/officeart/2005/8/colors/colorful5" csCatId="colorful" phldr="1"/>
      <dgm:spPr/>
      <dgm:t>
        <a:bodyPr/>
        <a:lstStyle/>
        <a:p>
          <a:endParaRPr lang="en-AU"/>
        </a:p>
      </dgm:t>
    </dgm:pt>
    <dgm:pt modelId="{58886691-A583-42D1-B06E-A17884653900}">
      <dgm:prSet phldrT="[Text]" custT="1"/>
      <dgm:spPr>
        <a:solidFill>
          <a:schemeClr val="bg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0" rIns="45720" bIns="45720" numCol="1" spcCol="1270" anchor="t" anchorCtr="0"/>
        <a:lstStyle/>
        <a:p>
          <a:pPr marL="0" lvl="0" indent="0" algn="l" defTabSz="533400">
            <a:lnSpc>
              <a:spcPct val="90000"/>
            </a:lnSpc>
            <a:spcBef>
              <a:spcPct val="0"/>
            </a:spcBef>
            <a:spcAft>
              <a:spcPct val="35000"/>
            </a:spcAft>
            <a:buNone/>
          </a:pPr>
          <a:r>
            <a:rPr lang="en-AU" sz="1400" kern="1200" dirty="0">
              <a:solidFill>
                <a:schemeClr val="tx1"/>
              </a:solidFill>
              <a:latin typeface="Calibri"/>
              <a:ea typeface="+mn-ea"/>
              <a:cs typeface="+mn-cs"/>
            </a:rPr>
            <a:t>Information Handover</a:t>
          </a:r>
        </a:p>
      </dgm:t>
    </dgm:pt>
    <dgm:pt modelId="{377A304C-7470-40BB-8337-F8C07970871A}" type="parTrans" cxnId="{117DC869-D946-4E8C-AABB-56061949FCAD}">
      <dgm:prSet/>
      <dgm:spPr/>
      <dgm:t>
        <a:bodyPr/>
        <a:lstStyle/>
        <a:p>
          <a:endParaRPr lang="en-AU"/>
        </a:p>
      </dgm:t>
    </dgm:pt>
    <dgm:pt modelId="{F0F40D5D-3706-44BF-8873-C15CC104DA50}" type="sibTrans" cxnId="{117DC869-D946-4E8C-AABB-56061949FCAD}">
      <dgm:prSet/>
      <dgm:spPr/>
      <dgm:t>
        <a:bodyPr/>
        <a:lstStyle/>
        <a:p>
          <a:endParaRPr lang="en-AU"/>
        </a:p>
      </dgm:t>
    </dgm:pt>
    <dgm:pt modelId="{C76C2F8D-F14A-4DE0-91D5-701A20BFE6AF}">
      <dgm:prSet phldrT="[Text]" custT="1"/>
      <dgm:spPr>
        <a:solidFill>
          <a:schemeClr val="bg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0" rIns="45720" bIns="45720" numCol="1" spcCol="1270" anchor="t" anchorCtr="0"/>
        <a:lstStyle/>
        <a:p>
          <a:pPr marL="0" lvl="0" indent="0" algn="l" defTabSz="533400">
            <a:lnSpc>
              <a:spcPct val="90000"/>
            </a:lnSpc>
            <a:spcBef>
              <a:spcPct val="0"/>
            </a:spcBef>
            <a:spcAft>
              <a:spcPct val="35000"/>
            </a:spcAft>
            <a:buNone/>
          </a:pPr>
          <a:r>
            <a:rPr lang="en-AU" sz="1200" kern="1200" dirty="0">
              <a:solidFill>
                <a:schemeClr val="tx1"/>
              </a:solidFill>
              <a:latin typeface="Calibri"/>
              <a:ea typeface="+mn-ea"/>
              <a:cs typeface="+mn-cs"/>
            </a:rPr>
            <a:t>From Capital Project to Operations and Maintenance</a:t>
          </a:r>
        </a:p>
      </dgm:t>
    </dgm:pt>
    <dgm:pt modelId="{E4DE169C-72CE-47A0-8DC1-961DDA1E7D48}" type="parTrans" cxnId="{8AD9FDFF-27DA-4F55-8A56-F3AA44282831}">
      <dgm:prSet/>
      <dgm:spPr/>
      <dgm:t>
        <a:bodyPr/>
        <a:lstStyle/>
        <a:p>
          <a:endParaRPr lang="en-AU"/>
        </a:p>
      </dgm:t>
    </dgm:pt>
    <dgm:pt modelId="{87F82ADD-0A0E-454C-B932-C851B5B0342D}" type="sibTrans" cxnId="{8AD9FDFF-27DA-4F55-8A56-F3AA44282831}">
      <dgm:prSet/>
      <dgm:spPr/>
      <dgm:t>
        <a:bodyPr/>
        <a:lstStyle/>
        <a:p>
          <a:endParaRPr lang="en-AU"/>
        </a:p>
      </dgm:t>
    </dgm:pt>
    <dgm:pt modelId="{C9E6A454-3715-4857-947B-0D6F4F7B2CB0}">
      <dgm:prSet phldrT="[Text]" custT="1"/>
      <dgm:spPr>
        <a:solidFill>
          <a:srgbClr val="00CC99">
            <a:lumMod val="75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45720" rIns="45720" bIns="45720" numCol="1" spcCol="1270" anchor="t" anchorCtr="0"/>
        <a:lstStyle/>
        <a:p>
          <a:pPr marL="0" lvl="0" indent="0" algn="l" defTabSz="533400">
            <a:lnSpc>
              <a:spcPct val="90000"/>
            </a:lnSpc>
            <a:spcBef>
              <a:spcPct val="0"/>
            </a:spcBef>
            <a:spcAft>
              <a:spcPct val="35000"/>
            </a:spcAft>
            <a:buNone/>
          </a:pPr>
          <a:r>
            <a:rPr lang="en-AU" sz="1400" b="0" kern="1200" dirty="0">
              <a:solidFill>
                <a:srgbClr val="FFFFFF"/>
              </a:solidFill>
              <a:latin typeface="Calibri"/>
              <a:ea typeface="+mn-ea"/>
              <a:cs typeface="+mn-cs"/>
            </a:rPr>
            <a:t>Condition Based Maintenance</a:t>
          </a:r>
        </a:p>
      </dgm:t>
    </dgm:pt>
    <dgm:pt modelId="{695C5C4F-FC7A-4ED7-B22E-94BBE871B6AC}" type="parTrans" cxnId="{EB0AE57F-0DE6-4CEF-8D0D-7703135BE827}">
      <dgm:prSet/>
      <dgm:spPr/>
      <dgm:t>
        <a:bodyPr/>
        <a:lstStyle/>
        <a:p>
          <a:endParaRPr lang="en-AU"/>
        </a:p>
      </dgm:t>
    </dgm:pt>
    <dgm:pt modelId="{605AAC1E-9B3A-4F34-8719-7F22797E22E1}" type="sibTrans" cxnId="{EB0AE57F-0DE6-4CEF-8D0D-7703135BE827}">
      <dgm:prSet/>
      <dgm:spPr/>
      <dgm:t>
        <a:bodyPr/>
        <a:lstStyle/>
        <a:p>
          <a:endParaRPr lang="en-AU"/>
        </a:p>
      </dgm:t>
    </dgm:pt>
    <dgm:pt modelId="{C80888F8-FEFB-4C34-AC63-31AAE251541C}">
      <dgm:prSet phldrT="[Text]" custT="1"/>
      <dgm:spPr/>
      <dgm:t>
        <a:bodyPr/>
        <a:lstStyle/>
        <a:p>
          <a:r>
            <a:rPr lang="en-AU" sz="1600" dirty="0"/>
            <a:t>Remove and Replace </a:t>
          </a:r>
        </a:p>
      </dgm:t>
    </dgm:pt>
    <dgm:pt modelId="{DBDB521F-1891-4131-8D31-69069554795D}" type="parTrans" cxnId="{A6A750B4-984D-4FC7-839E-7EB77A871D76}">
      <dgm:prSet/>
      <dgm:spPr/>
      <dgm:t>
        <a:bodyPr/>
        <a:lstStyle/>
        <a:p>
          <a:endParaRPr lang="en-AU"/>
        </a:p>
      </dgm:t>
    </dgm:pt>
    <dgm:pt modelId="{5E44B0BB-3F28-4901-BAE2-9B3C1FD712D3}" type="sibTrans" cxnId="{A6A750B4-984D-4FC7-839E-7EB77A871D76}">
      <dgm:prSet/>
      <dgm:spPr/>
      <dgm:t>
        <a:bodyPr/>
        <a:lstStyle/>
        <a:p>
          <a:endParaRPr lang="en-AU"/>
        </a:p>
      </dgm:t>
    </dgm:pt>
    <dgm:pt modelId="{DCDD6B51-C242-4FDA-A6AF-26DB663B9EFD}">
      <dgm:prSet phldrT="[Text]" custT="1"/>
      <dgm:spPr>
        <a:solidFill>
          <a:srgbClr val="00CC99">
            <a:lumMod val="75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45720" rIns="45720" bIns="45720" numCol="1" spcCol="1270" anchor="t" anchorCtr="0"/>
        <a:lstStyle/>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Diagnostics</a:t>
          </a:r>
        </a:p>
      </dgm:t>
    </dgm:pt>
    <dgm:pt modelId="{79180FC4-A83A-47F3-8BB7-39B9EA2A1DE0}" type="parTrans" cxnId="{73DD3D1B-42B5-47CD-BFEC-A4EA15CD64D0}">
      <dgm:prSet/>
      <dgm:spPr/>
      <dgm:t>
        <a:bodyPr/>
        <a:lstStyle/>
        <a:p>
          <a:endParaRPr lang="en-AU"/>
        </a:p>
      </dgm:t>
    </dgm:pt>
    <dgm:pt modelId="{5887C626-ABCE-4B62-BD57-B850472E61F8}" type="sibTrans" cxnId="{73DD3D1B-42B5-47CD-BFEC-A4EA15CD64D0}">
      <dgm:prSet/>
      <dgm:spPr/>
      <dgm:t>
        <a:bodyPr/>
        <a:lstStyle/>
        <a:p>
          <a:endParaRPr lang="en-AU"/>
        </a:p>
      </dgm:t>
    </dgm:pt>
    <dgm:pt modelId="{8DC9F355-AAA9-4BAD-A038-9465CA966C92}">
      <dgm:prSet phldrT="[Text]" custT="1"/>
      <dgm:spPr/>
      <dgm:t>
        <a:bodyPr/>
        <a:lstStyle/>
        <a:p>
          <a:r>
            <a:rPr lang="en-AU" sz="1600" dirty="0"/>
            <a:t>RFI/RFI Response (Brownfield)</a:t>
          </a:r>
        </a:p>
        <a:p>
          <a:r>
            <a:rPr lang="en-AU" sz="1600" dirty="0"/>
            <a:t>Information Remediation</a:t>
          </a:r>
          <a:endParaRPr lang="en-AU" sz="1800" dirty="0"/>
        </a:p>
      </dgm:t>
    </dgm:pt>
    <dgm:pt modelId="{666D37AF-4FB2-45E6-BAA8-34D0ED0340FA}" type="parTrans" cxnId="{A29A2640-66C0-48A3-A314-738F0149CF17}">
      <dgm:prSet/>
      <dgm:spPr/>
      <dgm:t>
        <a:bodyPr/>
        <a:lstStyle/>
        <a:p>
          <a:endParaRPr lang="en-AU"/>
        </a:p>
      </dgm:t>
    </dgm:pt>
    <dgm:pt modelId="{14CD151F-FA2D-4295-A223-0F45EA83DCF8}" type="sibTrans" cxnId="{A29A2640-66C0-48A3-A314-738F0149CF17}">
      <dgm:prSet/>
      <dgm:spPr/>
      <dgm:t>
        <a:bodyPr/>
        <a:lstStyle/>
        <a:p>
          <a:endParaRPr lang="en-AU"/>
        </a:p>
      </dgm:t>
    </dgm:pt>
    <dgm:pt modelId="{E74F6D75-DE3F-4230-B45D-D03B49ED0472}">
      <dgm:prSet phldrT="[Text]" custT="1"/>
      <dgm:spPr>
        <a:solidFill>
          <a:schemeClr val="bg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0" rIns="45720" bIns="45720" numCol="1" spcCol="1270" anchor="t" anchorCtr="0"/>
        <a:lstStyle/>
        <a:p>
          <a:pPr marL="0" lvl="0" indent="0" algn="l" defTabSz="533400">
            <a:lnSpc>
              <a:spcPct val="90000"/>
            </a:lnSpc>
            <a:spcBef>
              <a:spcPct val="0"/>
            </a:spcBef>
            <a:spcAft>
              <a:spcPct val="35000"/>
            </a:spcAft>
            <a:buNone/>
          </a:pPr>
          <a:r>
            <a:rPr lang="en-AU" sz="1200" kern="1200" dirty="0">
              <a:solidFill>
                <a:schemeClr val="tx1"/>
              </a:solidFill>
              <a:latin typeface="Calibri"/>
              <a:ea typeface="+mn-ea"/>
              <a:cs typeface="+mn-cs"/>
            </a:rPr>
            <a:t>Over ISBM (Information Service Bus Model)</a:t>
          </a:r>
        </a:p>
      </dgm:t>
    </dgm:pt>
    <dgm:pt modelId="{9AE18D0D-8806-444D-8DC5-B4A199375DC2}" type="parTrans" cxnId="{E2A046CF-111A-4830-B00A-DCA2BC3F7FBF}">
      <dgm:prSet/>
      <dgm:spPr/>
      <dgm:t>
        <a:bodyPr/>
        <a:lstStyle/>
        <a:p>
          <a:endParaRPr lang="en-AU"/>
        </a:p>
      </dgm:t>
    </dgm:pt>
    <dgm:pt modelId="{2D3A9AF6-6646-4C32-995C-49014262C3C9}" type="sibTrans" cxnId="{E2A046CF-111A-4830-B00A-DCA2BC3F7FBF}">
      <dgm:prSet/>
      <dgm:spPr/>
      <dgm:t>
        <a:bodyPr/>
        <a:lstStyle/>
        <a:p>
          <a:endParaRPr lang="en-AU"/>
        </a:p>
      </dgm:t>
    </dgm:pt>
    <dgm:pt modelId="{547A3EB4-AC4B-4126-AE6D-A2FF1902BDF0}">
      <dgm:prSet phldrT="[Text]" custT="1"/>
      <dgm:spPr>
        <a:solidFill>
          <a:srgbClr val="00CC99">
            <a:lumMod val="75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45720" rIns="45720" bIns="45720" numCol="1" spcCol="1270" anchor="t" anchorCtr="0"/>
        <a:lstStyle/>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Prognostics</a:t>
          </a:r>
        </a:p>
      </dgm:t>
    </dgm:pt>
    <dgm:pt modelId="{361AA9A5-C2B8-4D3C-8333-37B55E7FA8D6}" type="parTrans" cxnId="{D446E8E3-F94A-4FE4-8409-B053D18EE256}">
      <dgm:prSet/>
      <dgm:spPr/>
      <dgm:t>
        <a:bodyPr/>
        <a:lstStyle/>
        <a:p>
          <a:endParaRPr lang="en-AU"/>
        </a:p>
      </dgm:t>
    </dgm:pt>
    <dgm:pt modelId="{769FD6EA-48EB-4930-ACBF-3E6816BD3808}" type="sibTrans" cxnId="{D446E8E3-F94A-4FE4-8409-B053D18EE256}">
      <dgm:prSet/>
      <dgm:spPr/>
      <dgm:t>
        <a:bodyPr/>
        <a:lstStyle/>
        <a:p>
          <a:endParaRPr lang="en-AU"/>
        </a:p>
      </dgm:t>
    </dgm:pt>
    <dgm:pt modelId="{0C9D4DA6-83F1-438B-A0E2-9E67BCAD76C6}">
      <dgm:prSet phldrT="[Text]" custT="1"/>
      <dgm:spPr>
        <a:solidFill>
          <a:srgbClr val="00CC99">
            <a:lumMod val="75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45720" rIns="45720" bIns="45720" numCol="1" spcCol="1270" anchor="t" anchorCtr="0"/>
        <a:lstStyle/>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Advisory Generation</a:t>
          </a:r>
        </a:p>
      </dgm:t>
    </dgm:pt>
    <dgm:pt modelId="{601A5508-966A-4D1B-982E-59E09ED64635}" type="parTrans" cxnId="{EC732F78-BE0A-4C87-A7CA-16B65FC9F2DC}">
      <dgm:prSet/>
      <dgm:spPr/>
      <dgm:t>
        <a:bodyPr/>
        <a:lstStyle/>
        <a:p>
          <a:endParaRPr lang="en-AU"/>
        </a:p>
      </dgm:t>
    </dgm:pt>
    <dgm:pt modelId="{321E34D5-EBF1-42E2-A17C-F0D99A644E67}" type="sibTrans" cxnId="{EC732F78-BE0A-4C87-A7CA-16B65FC9F2DC}">
      <dgm:prSet/>
      <dgm:spPr/>
      <dgm:t>
        <a:bodyPr/>
        <a:lstStyle/>
        <a:p>
          <a:endParaRPr lang="en-AU"/>
        </a:p>
      </dgm:t>
    </dgm:pt>
    <dgm:pt modelId="{D74DF979-70C3-4A26-86EC-3461CC8C94DC}">
      <dgm:prSet phldrT="[Text]" custT="1"/>
      <dgm:spPr>
        <a:solidFill>
          <a:schemeClr val="bg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5720" tIns="0" rIns="45720" bIns="45720" numCol="1" spcCol="1270" anchor="t" anchorCtr="0"/>
        <a:lstStyle/>
        <a:p>
          <a:pPr marL="0" lvl="0" indent="0" algn="l" defTabSz="533400">
            <a:lnSpc>
              <a:spcPct val="90000"/>
            </a:lnSpc>
            <a:spcBef>
              <a:spcPct val="0"/>
            </a:spcBef>
            <a:spcAft>
              <a:spcPct val="35000"/>
            </a:spcAft>
            <a:buNone/>
          </a:pPr>
          <a:endParaRPr lang="en-AU" sz="1200" kern="1200" dirty="0">
            <a:solidFill>
              <a:schemeClr val="tx1"/>
            </a:solidFill>
            <a:latin typeface="Calibri"/>
            <a:ea typeface="+mn-ea"/>
            <a:cs typeface="+mn-cs"/>
          </a:endParaRPr>
        </a:p>
      </dgm:t>
    </dgm:pt>
    <dgm:pt modelId="{8E8F0073-8ED2-48CB-95E2-C5824B5A483D}" type="parTrans" cxnId="{62B35C80-63D8-4286-AAC3-5C0F87228FD2}">
      <dgm:prSet/>
      <dgm:spPr/>
      <dgm:t>
        <a:bodyPr/>
        <a:lstStyle/>
        <a:p>
          <a:endParaRPr lang="en-US"/>
        </a:p>
      </dgm:t>
    </dgm:pt>
    <dgm:pt modelId="{526F8224-A5BC-421E-832A-AC554D74204F}" type="sibTrans" cxnId="{62B35C80-63D8-4286-AAC3-5C0F87228FD2}">
      <dgm:prSet/>
      <dgm:spPr/>
      <dgm:t>
        <a:bodyPr/>
        <a:lstStyle/>
        <a:p>
          <a:endParaRPr lang="en-US"/>
        </a:p>
      </dgm:t>
    </dgm:pt>
    <dgm:pt modelId="{3ADEF8C2-6510-4FDF-8402-ECC503CE2B07}" type="pres">
      <dgm:prSet presAssocID="{4ADED9D5-A66C-4101-9046-086F0A61AA59}" presName="Name0" presStyleCnt="0">
        <dgm:presLayoutVars>
          <dgm:dir/>
          <dgm:resizeHandles val="exact"/>
        </dgm:presLayoutVars>
      </dgm:prSet>
      <dgm:spPr/>
    </dgm:pt>
    <dgm:pt modelId="{62B735CB-D4B3-4EEF-A311-57BF8F0366C8}" type="pres">
      <dgm:prSet presAssocID="{58886691-A583-42D1-B06E-A17884653900}" presName="composite" presStyleCnt="0"/>
      <dgm:spPr/>
    </dgm:pt>
    <dgm:pt modelId="{C32CEF92-EB5C-4A9E-BA12-54E56A288BB3}" type="pres">
      <dgm:prSet presAssocID="{58886691-A583-42D1-B06E-A17884653900}" presName="imagSh" presStyleLbl="bgImgPlace1" presStyleIdx="0" presStyleCnt="4"/>
      <dgm:spPr>
        <a:blipFill rotWithShape="1">
          <a:blip xmlns:r="http://schemas.openxmlformats.org/officeDocument/2006/relationships" r:embed="rId1"/>
          <a:stretch>
            <a:fillRect/>
          </a:stretch>
        </a:blipFill>
      </dgm:spPr>
    </dgm:pt>
    <dgm:pt modelId="{A7B99D3C-DED1-47DE-9E4B-B883EF5EE5F1}" type="pres">
      <dgm:prSet presAssocID="{58886691-A583-42D1-B06E-A17884653900}" presName="txNode" presStyleLbl="node1" presStyleIdx="0" presStyleCnt="4" custScaleY="110218" custLinFactNeighborX="-8692" custLinFactNeighborY="36787">
        <dgm:presLayoutVars>
          <dgm:bulletEnabled val="1"/>
        </dgm:presLayoutVars>
      </dgm:prSet>
      <dgm:spPr>
        <a:xfrm>
          <a:off x="109940" y="2081772"/>
          <a:ext cx="1434527" cy="1434527"/>
        </a:xfrm>
        <a:prstGeom prst="roundRect">
          <a:avLst>
            <a:gd name="adj" fmla="val 10000"/>
          </a:avLst>
        </a:prstGeom>
      </dgm:spPr>
    </dgm:pt>
    <dgm:pt modelId="{E8C343FC-F8DD-485D-82AC-EBF3486B2A29}" type="pres">
      <dgm:prSet presAssocID="{F0F40D5D-3706-44BF-8873-C15CC104DA50}" presName="sibTrans" presStyleLbl="sibTrans2D1" presStyleIdx="0" presStyleCnt="3"/>
      <dgm:spPr/>
    </dgm:pt>
    <dgm:pt modelId="{E5C7B44E-B8D0-4236-ABF3-12FA5C6C3F28}" type="pres">
      <dgm:prSet presAssocID="{F0F40D5D-3706-44BF-8873-C15CC104DA50}" presName="connTx" presStyleLbl="sibTrans2D1" presStyleIdx="0" presStyleCnt="3"/>
      <dgm:spPr/>
    </dgm:pt>
    <dgm:pt modelId="{F4D7D669-4AC6-46F1-A370-253CB3E32B50}" type="pres">
      <dgm:prSet presAssocID="{C9E6A454-3715-4857-947B-0D6F4F7B2CB0}" presName="composite" presStyleCnt="0"/>
      <dgm:spPr/>
    </dgm:pt>
    <dgm:pt modelId="{6DE598EC-68B8-4D3D-934E-92E7EB401502}" type="pres">
      <dgm:prSet presAssocID="{C9E6A454-3715-4857-947B-0D6F4F7B2CB0}" presName="imagSh" presStyleLbl="bgImgPlace1" presStyleIdx="1" presStyleCnt="4" custLinFactNeighborX="-2675" custLinFactNeighborY="-275"/>
      <dgm:spPr>
        <a:blipFill rotWithShape="1">
          <a:blip xmlns:r="http://schemas.openxmlformats.org/officeDocument/2006/relationships" r:embed="rId2"/>
          <a:stretch>
            <a:fillRect/>
          </a:stretch>
        </a:blipFill>
      </dgm:spPr>
    </dgm:pt>
    <dgm:pt modelId="{CF0D50DD-8425-4B50-B57F-902E6801B938}" type="pres">
      <dgm:prSet presAssocID="{C9E6A454-3715-4857-947B-0D6F4F7B2CB0}" presName="txNode" presStyleLbl="node1" presStyleIdx="1" presStyleCnt="4" custLinFactNeighborX="-14377" custLinFactNeighborY="33374">
        <dgm:presLayoutVars>
          <dgm:bulletEnabled val="1"/>
        </dgm:presLayoutVars>
      </dgm:prSet>
      <dgm:spPr>
        <a:xfrm>
          <a:off x="2252405" y="2081772"/>
          <a:ext cx="1434527" cy="1434527"/>
        </a:xfrm>
        <a:prstGeom prst="roundRect">
          <a:avLst>
            <a:gd name="adj" fmla="val 10000"/>
          </a:avLst>
        </a:prstGeom>
      </dgm:spPr>
    </dgm:pt>
    <dgm:pt modelId="{F2243A8A-A1E2-4E6F-8865-A93885FB59D0}" type="pres">
      <dgm:prSet presAssocID="{605AAC1E-9B3A-4F34-8719-7F22797E22E1}" presName="sibTrans" presStyleLbl="sibTrans2D1" presStyleIdx="1" presStyleCnt="3"/>
      <dgm:spPr/>
    </dgm:pt>
    <dgm:pt modelId="{1B16E79E-42A1-4075-A21C-FD7A097E3084}" type="pres">
      <dgm:prSet presAssocID="{605AAC1E-9B3A-4F34-8719-7F22797E22E1}" presName="connTx" presStyleLbl="sibTrans2D1" presStyleIdx="1" presStyleCnt="3"/>
      <dgm:spPr/>
    </dgm:pt>
    <dgm:pt modelId="{572EDAB5-55F0-4E93-9DB2-34E71CB79323}" type="pres">
      <dgm:prSet presAssocID="{C80888F8-FEFB-4C34-AC63-31AAE251541C}" presName="composite" presStyleCnt="0"/>
      <dgm:spPr/>
    </dgm:pt>
    <dgm:pt modelId="{CFB7B1D9-8C7D-4EFF-A512-9154EBB36AB3}" type="pres">
      <dgm:prSet presAssocID="{C80888F8-FEFB-4C34-AC63-31AAE251541C}" presName="imagSh" presStyleLbl="bgImgPlace1" presStyleIdx="2" presStyleCnt="4" custLinFactNeighborX="-334"/>
      <dgm:spPr/>
    </dgm:pt>
    <dgm:pt modelId="{5011F9C5-F072-4DC6-83EE-EFC224049EC2}" type="pres">
      <dgm:prSet presAssocID="{C80888F8-FEFB-4C34-AC63-31AAE251541C}" presName="txNode" presStyleLbl="node1" presStyleIdx="2" presStyleCnt="4" custLinFactNeighborX="-15873" custLinFactNeighborY="35821">
        <dgm:presLayoutVars>
          <dgm:bulletEnabled val="1"/>
        </dgm:presLayoutVars>
      </dgm:prSet>
      <dgm:spPr/>
    </dgm:pt>
    <dgm:pt modelId="{85237131-35CF-4C44-8D4D-BDDD85A0F263}" type="pres">
      <dgm:prSet presAssocID="{5E44B0BB-3F28-4901-BAE2-9B3C1FD712D3}" presName="sibTrans" presStyleLbl="sibTrans2D1" presStyleIdx="2" presStyleCnt="3"/>
      <dgm:spPr/>
    </dgm:pt>
    <dgm:pt modelId="{DA34DA14-BBDC-4A79-A997-EF37E74C0AFA}" type="pres">
      <dgm:prSet presAssocID="{5E44B0BB-3F28-4901-BAE2-9B3C1FD712D3}" presName="connTx" presStyleLbl="sibTrans2D1" presStyleIdx="2" presStyleCnt="3"/>
      <dgm:spPr/>
    </dgm:pt>
    <dgm:pt modelId="{E1C9732D-C6CE-4241-BD62-45BDB603B310}" type="pres">
      <dgm:prSet presAssocID="{8DC9F355-AAA9-4BAD-A038-9465CA966C92}" presName="composite" presStyleCnt="0"/>
      <dgm:spPr/>
    </dgm:pt>
    <dgm:pt modelId="{2AD2EB6A-3890-4B12-829F-DB1378619934}" type="pres">
      <dgm:prSet presAssocID="{8DC9F355-AAA9-4BAD-A038-9465CA966C92}" presName="imagSh" presStyleLbl="bgImgPlace1" presStyleIdx="3" presStyleCnt="4"/>
      <dgm:spPr/>
    </dgm:pt>
    <dgm:pt modelId="{F4791906-9798-45BD-96A3-E1284DA4E7BF}" type="pres">
      <dgm:prSet presAssocID="{8DC9F355-AAA9-4BAD-A038-9465CA966C92}" presName="txNode" presStyleLbl="node1" presStyleIdx="3" presStyleCnt="4" custLinFactNeighborX="-13409" custLinFactNeighborY="32631">
        <dgm:presLayoutVars>
          <dgm:bulletEnabled val="1"/>
        </dgm:presLayoutVars>
      </dgm:prSet>
      <dgm:spPr/>
    </dgm:pt>
  </dgm:ptLst>
  <dgm:cxnLst>
    <dgm:cxn modelId="{ABA36919-E25D-4DEF-8595-0789A1444B93}" type="presOf" srcId="{605AAC1E-9B3A-4F34-8719-7F22797E22E1}" destId="{F2243A8A-A1E2-4E6F-8865-A93885FB59D0}" srcOrd="0" destOrd="0" presId="urn:microsoft.com/office/officeart/2005/8/layout/hProcess10"/>
    <dgm:cxn modelId="{73DD3D1B-42B5-47CD-BFEC-A4EA15CD64D0}" srcId="{C9E6A454-3715-4857-947B-0D6F4F7B2CB0}" destId="{DCDD6B51-C242-4FDA-A6AF-26DB663B9EFD}" srcOrd="0" destOrd="0" parTransId="{79180FC4-A83A-47F3-8BB7-39B9EA2A1DE0}" sibTransId="{5887C626-ABCE-4B62-BD57-B850472E61F8}"/>
    <dgm:cxn modelId="{3DD5B33D-75E1-470A-86F1-847955446BB6}" type="presOf" srcId="{C76C2F8D-F14A-4DE0-91D5-701A20BFE6AF}" destId="{A7B99D3C-DED1-47DE-9E4B-B883EF5EE5F1}" srcOrd="0" destOrd="1" presId="urn:microsoft.com/office/officeart/2005/8/layout/hProcess10"/>
    <dgm:cxn modelId="{A29A2640-66C0-48A3-A314-738F0149CF17}" srcId="{4ADED9D5-A66C-4101-9046-086F0A61AA59}" destId="{8DC9F355-AAA9-4BAD-A038-9465CA966C92}" srcOrd="3" destOrd="0" parTransId="{666D37AF-4FB2-45E6-BAA8-34D0ED0340FA}" sibTransId="{14CD151F-FA2D-4295-A223-0F45EA83DCF8}"/>
    <dgm:cxn modelId="{1FA2F840-75ED-4747-A791-26892FBCAAA8}" type="presOf" srcId="{0C9D4DA6-83F1-438B-A0E2-9E67BCAD76C6}" destId="{CF0D50DD-8425-4B50-B57F-902E6801B938}" srcOrd="0" destOrd="3" presId="urn:microsoft.com/office/officeart/2005/8/layout/hProcess10"/>
    <dgm:cxn modelId="{37A6F75D-7356-4315-9953-A66F8686C0C5}" type="presOf" srcId="{F0F40D5D-3706-44BF-8873-C15CC104DA50}" destId="{E5C7B44E-B8D0-4236-ABF3-12FA5C6C3F28}" srcOrd="1" destOrd="0" presId="urn:microsoft.com/office/officeart/2005/8/layout/hProcess10"/>
    <dgm:cxn modelId="{91CB2D65-B922-48F2-AF66-36A3CA6F2FE1}" type="presOf" srcId="{F0F40D5D-3706-44BF-8873-C15CC104DA50}" destId="{E8C343FC-F8DD-485D-82AC-EBF3486B2A29}" srcOrd="0" destOrd="0" presId="urn:microsoft.com/office/officeart/2005/8/layout/hProcess10"/>
    <dgm:cxn modelId="{15897267-EED6-485E-A4DA-C23AADC9F0A9}" type="presOf" srcId="{5E44B0BB-3F28-4901-BAE2-9B3C1FD712D3}" destId="{85237131-35CF-4C44-8D4D-BDDD85A0F263}" srcOrd="0" destOrd="0" presId="urn:microsoft.com/office/officeart/2005/8/layout/hProcess10"/>
    <dgm:cxn modelId="{117DC869-D946-4E8C-AABB-56061949FCAD}" srcId="{4ADED9D5-A66C-4101-9046-086F0A61AA59}" destId="{58886691-A583-42D1-B06E-A17884653900}" srcOrd="0" destOrd="0" parTransId="{377A304C-7470-40BB-8337-F8C07970871A}" sibTransId="{F0F40D5D-3706-44BF-8873-C15CC104DA50}"/>
    <dgm:cxn modelId="{1EA80155-AEAD-40C1-B0CC-CC548E391B08}" type="presOf" srcId="{547A3EB4-AC4B-4126-AE6D-A2FF1902BDF0}" destId="{CF0D50DD-8425-4B50-B57F-902E6801B938}" srcOrd="0" destOrd="2" presId="urn:microsoft.com/office/officeart/2005/8/layout/hProcess10"/>
    <dgm:cxn modelId="{2BB80277-EAC3-409E-9332-39DFD1EF82F3}" type="presOf" srcId="{8DC9F355-AAA9-4BAD-A038-9465CA966C92}" destId="{F4791906-9798-45BD-96A3-E1284DA4E7BF}" srcOrd="0" destOrd="0" presId="urn:microsoft.com/office/officeart/2005/8/layout/hProcess10"/>
    <dgm:cxn modelId="{EC732F78-BE0A-4C87-A7CA-16B65FC9F2DC}" srcId="{C9E6A454-3715-4857-947B-0D6F4F7B2CB0}" destId="{0C9D4DA6-83F1-438B-A0E2-9E67BCAD76C6}" srcOrd="2" destOrd="0" parTransId="{601A5508-966A-4D1B-982E-59E09ED64635}" sibTransId="{321E34D5-EBF1-42E2-A17C-F0D99A644E67}"/>
    <dgm:cxn modelId="{49A06A5A-E488-42C7-BD3A-3C4E2227D269}" type="presOf" srcId="{DCDD6B51-C242-4FDA-A6AF-26DB663B9EFD}" destId="{CF0D50DD-8425-4B50-B57F-902E6801B938}" srcOrd="0" destOrd="1" presId="urn:microsoft.com/office/officeart/2005/8/layout/hProcess10"/>
    <dgm:cxn modelId="{EB0AE57F-0DE6-4CEF-8D0D-7703135BE827}" srcId="{4ADED9D5-A66C-4101-9046-086F0A61AA59}" destId="{C9E6A454-3715-4857-947B-0D6F4F7B2CB0}" srcOrd="1" destOrd="0" parTransId="{695C5C4F-FC7A-4ED7-B22E-94BBE871B6AC}" sibTransId="{605AAC1E-9B3A-4F34-8719-7F22797E22E1}"/>
    <dgm:cxn modelId="{62B35C80-63D8-4286-AAC3-5C0F87228FD2}" srcId="{58886691-A583-42D1-B06E-A17884653900}" destId="{D74DF979-70C3-4A26-86EC-3461CC8C94DC}" srcOrd="2" destOrd="0" parTransId="{8E8F0073-8ED2-48CB-95E2-C5824B5A483D}" sibTransId="{526F8224-A5BC-421E-832A-AC554D74204F}"/>
    <dgm:cxn modelId="{2B097285-4D32-41B0-A0D9-BFC70F3E3396}" type="presOf" srcId="{5E44B0BB-3F28-4901-BAE2-9B3C1FD712D3}" destId="{DA34DA14-BBDC-4A79-A997-EF37E74C0AFA}" srcOrd="1" destOrd="0" presId="urn:microsoft.com/office/officeart/2005/8/layout/hProcess10"/>
    <dgm:cxn modelId="{CCCB24AF-CEB5-4A4C-B990-6B9AD6575A9A}" type="presOf" srcId="{605AAC1E-9B3A-4F34-8719-7F22797E22E1}" destId="{1B16E79E-42A1-4075-A21C-FD7A097E3084}" srcOrd="1" destOrd="0" presId="urn:microsoft.com/office/officeart/2005/8/layout/hProcess10"/>
    <dgm:cxn modelId="{A6A750B4-984D-4FC7-839E-7EB77A871D76}" srcId="{4ADED9D5-A66C-4101-9046-086F0A61AA59}" destId="{C80888F8-FEFB-4C34-AC63-31AAE251541C}" srcOrd="2" destOrd="0" parTransId="{DBDB521F-1891-4131-8D31-69069554795D}" sibTransId="{5E44B0BB-3F28-4901-BAE2-9B3C1FD712D3}"/>
    <dgm:cxn modelId="{356E45B7-EB7D-492A-A991-B6D9CEC153E2}" type="presOf" srcId="{E74F6D75-DE3F-4230-B45D-D03B49ED0472}" destId="{A7B99D3C-DED1-47DE-9E4B-B883EF5EE5F1}" srcOrd="0" destOrd="2" presId="urn:microsoft.com/office/officeart/2005/8/layout/hProcess10"/>
    <dgm:cxn modelId="{00F1E5BE-BAAF-4DB1-967A-F23446F38194}" type="presOf" srcId="{C80888F8-FEFB-4C34-AC63-31AAE251541C}" destId="{5011F9C5-F072-4DC6-83EE-EFC224049EC2}" srcOrd="0" destOrd="0" presId="urn:microsoft.com/office/officeart/2005/8/layout/hProcess10"/>
    <dgm:cxn modelId="{4C8763BF-CAAB-4FF0-9C72-747C6AB8F223}" type="presOf" srcId="{4ADED9D5-A66C-4101-9046-086F0A61AA59}" destId="{3ADEF8C2-6510-4FDF-8402-ECC503CE2B07}" srcOrd="0" destOrd="0" presId="urn:microsoft.com/office/officeart/2005/8/layout/hProcess10"/>
    <dgm:cxn modelId="{E29000C3-51B8-42AE-91BF-7B1847FF51F0}" type="presOf" srcId="{D74DF979-70C3-4A26-86EC-3461CC8C94DC}" destId="{A7B99D3C-DED1-47DE-9E4B-B883EF5EE5F1}" srcOrd="0" destOrd="3" presId="urn:microsoft.com/office/officeart/2005/8/layout/hProcess10"/>
    <dgm:cxn modelId="{E2A046CF-111A-4830-B00A-DCA2BC3F7FBF}" srcId="{58886691-A583-42D1-B06E-A17884653900}" destId="{E74F6D75-DE3F-4230-B45D-D03B49ED0472}" srcOrd="1" destOrd="0" parTransId="{9AE18D0D-8806-444D-8DC5-B4A199375DC2}" sibTransId="{2D3A9AF6-6646-4C32-995C-49014262C3C9}"/>
    <dgm:cxn modelId="{4BAAD1DE-9EAA-4DC7-A97F-2270294EBCB6}" type="presOf" srcId="{58886691-A583-42D1-B06E-A17884653900}" destId="{A7B99D3C-DED1-47DE-9E4B-B883EF5EE5F1}" srcOrd="0" destOrd="0" presId="urn:microsoft.com/office/officeart/2005/8/layout/hProcess10"/>
    <dgm:cxn modelId="{D446E8E3-F94A-4FE4-8409-B053D18EE256}" srcId="{C9E6A454-3715-4857-947B-0D6F4F7B2CB0}" destId="{547A3EB4-AC4B-4126-AE6D-A2FF1902BDF0}" srcOrd="1" destOrd="0" parTransId="{361AA9A5-C2B8-4D3C-8333-37B55E7FA8D6}" sibTransId="{769FD6EA-48EB-4930-ACBF-3E6816BD3808}"/>
    <dgm:cxn modelId="{E60DCBE8-76A7-4F43-A884-9E0E3BA90D7E}" type="presOf" srcId="{C9E6A454-3715-4857-947B-0D6F4F7B2CB0}" destId="{CF0D50DD-8425-4B50-B57F-902E6801B938}" srcOrd="0" destOrd="0" presId="urn:microsoft.com/office/officeart/2005/8/layout/hProcess10"/>
    <dgm:cxn modelId="{8AD9FDFF-27DA-4F55-8A56-F3AA44282831}" srcId="{58886691-A583-42D1-B06E-A17884653900}" destId="{C76C2F8D-F14A-4DE0-91D5-701A20BFE6AF}" srcOrd="0" destOrd="0" parTransId="{E4DE169C-72CE-47A0-8DC1-961DDA1E7D48}" sibTransId="{87F82ADD-0A0E-454C-B932-C851B5B0342D}"/>
    <dgm:cxn modelId="{9FBE10FE-1808-480F-8CB6-FDC3726B6B3A}" type="presParOf" srcId="{3ADEF8C2-6510-4FDF-8402-ECC503CE2B07}" destId="{62B735CB-D4B3-4EEF-A311-57BF8F0366C8}" srcOrd="0" destOrd="0" presId="urn:microsoft.com/office/officeart/2005/8/layout/hProcess10"/>
    <dgm:cxn modelId="{9E6FB6D0-BBB1-4BE2-A01D-51FA00BE8362}" type="presParOf" srcId="{62B735CB-D4B3-4EEF-A311-57BF8F0366C8}" destId="{C32CEF92-EB5C-4A9E-BA12-54E56A288BB3}" srcOrd="0" destOrd="0" presId="urn:microsoft.com/office/officeart/2005/8/layout/hProcess10"/>
    <dgm:cxn modelId="{AF3F831D-C141-4C6B-81EF-2DBA38678192}" type="presParOf" srcId="{62B735CB-D4B3-4EEF-A311-57BF8F0366C8}" destId="{A7B99D3C-DED1-47DE-9E4B-B883EF5EE5F1}" srcOrd="1" destOrd="0" presId="urn:microsoft.com/office/officeart/2005/8/layout/hProcess10"/>
    <dgm:cxn modelId="{92F54CF7-F692-4CEF-BB18-7DC408D16668}" type="presParOf" srcId="{3ADEF8C2-6510-4FDF-8402-ECC503CE2B07}" destId="{E8C343FC-F8DD-485D-82AC-EBF3486B2A29}" srcOrd="1" destOrd="0" presId="urn:microsoft.com/office/officeart/2005/8/layout/hProcess10"/>
    <dgm:cxn modelId="{4DDF5C76-8BAD-4E71-A126-5C632CD07DAC}" type="presParOf" srcId="{E8C343FC-F8DD-485D-82AC-EBF3486B2A29}" destId="{E5C7B44E-B8D0-4236-ABF3-12FA5C6C3F28}" srcOrd="0" destOrd="0" presId="urn:microsoft.com/office/officeart/2005/8/layout/hProcess10"/>
    <dgm:cxn modelId="{BE50EFEF-EE41-43F2-B4BB-119E5D0365DE}" type="presParOf" srcId="{3ADEF8C2-6510-4FDF-8402-ECC503CE2B07}" destId="{F4D7D669-4AC6-46F1-A370-253CB3E32B50}" srcOrd="2" destOrd="0" presId="urn:microsoft.com/office/officeart/2005/8/layout/hProcess10"/>
    <dgm:cxn modelId="{6763A53D-1843-450D-8A56-32A991A5783C}" type="presParOf" srcId="{F4D7D669-4AC6-46F1-A370-253CB3E32B50}" destId="{6DE598EC-68B8-4D3D-934E-92E7EB401502}" srcOrd="0" destOrd="0" presId="urn:microsoft.com/office/officeart/2005/8/layout/hProcess10"/>
    <dgm:cxn modelId="{6B91E217-28CB-4290-B995-B1259C986704}" type="presParOf" srcId="{F4D7D669-4AC6-46F1-A370-253CB3E32B50}" destId="{CF0D50DD-8425-4B50-B57F-902E6801B938}" srcOrd="1" destOrd="0" presId="urn:microsoft.com/office/officeart/2005/8/layout/hProcess10"/>
    <dgm:cxn modelId="{EDF3DB81-D263-4A75-90A5-8EE357F19977}" type="presParOf" srcId="{3ADEF8C2-6510-4FDF-8402-ECC503CE2B07}" destId="{F2243A8A-A1E2-4E6F-8865-A93885FB59D0}" srcOrd="3" destOrd="0" presId="urn:microsoft.com/office/officeart/2005/8/layout/hProcess10"/>
    <dgm:cxn modelId="{2EC91183-31E5-4984-98A9-5F0A7C5F151D}" type="presParOf" srcId="{F2243A8A-A1E2-4E6F-8865-A93885FB59D0}" destId="{1B16E79E-42A1-4075-A21C-FD7A097E3084}" srcOrd="0" destOrd="0" presId="urn:microsoft.com/office/officeart/2005/8/layout/hProcess10"/>
    <dgm:cxn modelId="{3E79F0A7-0F07-4800-A990-9F5DAA2B131C}" type="presParOf" srcId="{3ADEF8C2-6510-4FDF-8402-ECC503CE2B07}" destId="{572EDAB5-55F0-4E93-9DB2-34E71CB79323}" srcOrd="4" destOrd="0" presId="urn:microsoft.com/office/officeart/2005/8/layout/hProcess10"/>
    <dgm:cxn modelId="{AC509728-3814-4E51-998B-90D53544B378}" type="presParOf" srcId="{572EDAB5-55F0-4E93-9DB2-34E71CB79323}" destId="{CFB7B1D9-8C7D-4EFF-A512-9154EBB36AB3}" srcOrd="0" destOrd="0" presId="urn:microsoft.com/office/officeart/2005/8/layout/hProcess10"/>
    <dgm:cxn modelId="{9CDF3DD4-67B8-4662-9161-AF6BD5153BD6}" type="presParOf" srcId="{572EDAB5-55F0-4E93-9DB2-34E71CB79323}" destId="{5011F9C5-F072-4DC6-83EE-EFC224049EC2}" srcOrd="1" destOrd="0" presId="urn:microsoft.com/office/officeart/2005/8/layout/hProcess10"/>
    <dgm:cxn modelId="{326563D7-C9B5-47D6-9EDD-37C91F6871FD}" type="presParOf" srcId="{3ADEF8C2-6510-4FDF-8402-ECC503CE2B07}" destId="{85237131-35CF-4C44-8D4D-BDDD85A0F263}" srcOrd="5" destOrd="0" presId="urn:microsoft.com/office/officeart/2005/8/layout/hProcess10"/>
    <dgm:cxn modelId="{5164028A-15DD-4A3A-8A85-6E852CF92565}" type="presParOf" srcId="{85237131-35CF-4C44-8D4D-BDDD85A0F263}" destId="{DA34DA14-BBDC-4A79-A997-EF37E74C0AFA}" srcOrd="0" destOrd="0" presId="urn:microsoft.com/office/officeart/2005/8/layout/hProcess10"/>
    <dgm:cxn modelId="{238A16BE-6726-4DA2-A318-BD7E6DCAE804}" type="presParOf" srcId="{3ADEF8C2-6510-4FDF-8402-ECC503CE2B07}" destId="{E1C9732D-C6CE-4241-BD62-45BDB603B310}" srcOrd="6" destOrd="0" presId="urn:microsoft.com/office/officeart/2005/8/layout/hProcess10"/>
    <dgm:cxn modelId="{B9BA47DE-CA08-4ADB-B7B5-27A5FA1D0B8E}" type="presParOf" srcId="{E1C9732D-C6CE-4241-BD62-45BDB603B310}" destId="{2AD2EB6A-3890-4B12-829F-DB1378619934}" srcOrd="0" destOrd="0" presId="urn:microsoft.com/office/officeart/2005/8/layout/hProcess10"/>
    <dgm:cxn modelId="{4BFB4437-ED5A-4AC5-999C-ADA2A7593E97}" type="presParOf" srcId="{E1C9732D-C6CE-4241-BD62-45BDB603B310}" destId="{F4791906-9798-45BD-96A3-E1284DA4E7B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EF92-EB5C-4A9E-BA12-54E56A288BB3}">
      <dsp:nvSpPr>
        <dsp:cNvPr id="0" name=""/>
        <dsp:cNvSpPr/>
      </dsp:nvSpPr>
      <dsp:spPr>
        <a:xfrm>
          <a:off x="288755" y="1046602"/>
          <a:ext cx="1076483" cy="107648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B99D3C-DED1-47DE-9E4B-B883EF5EE5F1}">
      <dsp:nvSpPr>
        <dsp:cNvPr id="0" name=""/>
        <dsp:cNvSpPr/>
      </dsp:nvSpPr>
      <dsp:spPr>
        <a:xfrm>
          <a:off x="42069" y="2120868"/>
          <a:ext cx="1836222" cy="1363775"/>
        </a:xfrm>
        <a:prstGeom prst="roundRect">
          <a:avLst>
            <a:gd name="adj" fmla="val 10000"/>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0960" rIns="0" bIns="60960" numCol="1" spcCol="1270" anchor="t" anchorCtr="0">
          <a:noAutofit/>
        </a:bodyPr>
        <a:lstStyle/>
        <a:p>
          <a:pPr marL="0" lvl="0" indent="0" algn="l" defTabSz="711200">
            <a:lnSpc>
              <a:spcPct val="90000"/>
            </a:lnSpc>
            <a:spcBef>
              <a:spcPct val="0"/>
            </a:spcBef>
            <a:spcAft>
              <a:spcPct val="35000"/>
            </a:spcAft>
            <a:buNone/>
          </a:pPr>
          <a:r>
            <a:rPr lang="en-AU" sz="1600" kern="1200" dirty="0">
              <a:solidFill>
                <a:schemeClr val="tx1"/>
              </a:solidFill>
            </a:rPr>
            <a:t>Debutanizer Tower Condenser Unit P&amp;ID</a:t>
          </a:r>
        </a:p>
        <a:p>
          <a:pPr marL="57150" lvl="1" indent="-57150" algn="l" defTabSz="466725">
            <a:lnSpc>
              <a:spcPct val="90000"/>
            </a:lnSpc>
            <a:spcBef>
              <a:spcPct val="0"/>
            </a:spcBef>
            <a:spcAft>
              <a:spcPct val="15000"/>
            </a:spcAft>
            <a:buChar char="•"/>
          </a:pPr>
          <a:r>
            <a:rPr lang="en-AU" sz="1050" kern="1200" dirty="0">
              <a:solidFill>
                <a:schemeClr val="tx1"/>
              </a:solidFill>
            </a:rPr>
            <a:t>Worley Parsons, Fluor </a:t>
          </a:r>
        </a:p>
        <a:p>
          <a:pPr marL="57150" lvl="1" indent="-57150" algn="l" defTabSz="466725">
            <a:lnSpc>
              <a:spcPct val="90000"/>
            </a:lnSpc>
            <a:spcBef>
              <a:spcPct val="0"/>
            </a:spcBef>
            <a:spcAft>
              <a:spcPct val="15000"/>
            </a:spcAft>
            <a:buChar char="•"/>
          </a:pPr>
          <a:r>
            <a:rPr lang="en-AU" sz="1050" kern="1200" dirty="0" err="1">
              <a:solidFill>
                <a:schemeClr val="tx1"/>
              </a:solidFill>
            </a:rPr>
            <a:t>Aveva</a:t>
          </a:r>
          <a:r>
            <a:rPr lang="en-AU" sz="1050" kern="1200" dirty="0">
              <a:solidFill>
                <a:schemeClr val="tx1"/>
              </a:solidFill>
            </a:rPr>
            <a:t>, Hexagon (Proteus XML)</a:t>
          </a:r>
        </a:p>
        <a:p>
          <a:pPr marL="57150" lvl="1" indent="-57150" algn="l" defTabSz="466725">
            <a:lnSpc>
              <a:spcPct val="90000"/>
            </a:lnSpc>
            <a:spcBef>
              <a:spcPct val="0"/>
            </a:spcBef>
            <a:spcAft>
              <a:spcPct val="15000"/>
            </a:spcAft>
            <a:buChar char="•"/>
          </a:pPr>
          <a:r>
            <a:rPr lang="en-AU" sz="1050" kern="1200" dirty="0">
              <a:solidFill>
                <a:schemeClr val="tx1"/>
              </a:solidFill>
            </a:rPr>
            <a:t>Bentley (CCOM XML)</a:t>
          </a:r>
        </a:p>
      </dsp:txBody>
      <dsp:txXfrm>
        <a:off x="82013" y="2160812"/>
        <a:ext cx="1756334" cy="1283887"/>
      </dsp:txXfrm>
    </dsp:sp>
    <dsp:sp modelId="{E8C343FC-F8DD-485D-82AC-EBF3486B2A29}">
      <dsp:nvSpPr>
        <dsp:cNvPr id="0" name=""/>
        <dsp:cNvSpPr/>
      </dsp:nvSpPr>
      <dsp:spPr>
        <a:xfrm rot="21595007">
          <a:off x="1701840" y="1453997"/>
          <a:ext cx="336601" cy="25866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1701840" y="1505786"/>
        <a:ext cx="259002" cy="155197"/>
      </dsp:txXfrm>
    </dsp:sp>
    <dsp:sp modelId="{6DE598EC-68B8-4D3D-934E-92E7EB401502}">
      <dsp:nvSpPr>
        <dsp:cNvPr id="0" name=""/>
        <dsp:cNvSpPr/>
      </dsp:nvSpPr>
      <dsp:spPr>
        <a:xfrm>
          <a:off x="2326956" y="1043642"/>
          <a:ext cx="1076483" cy="1076483"/>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0D50DD-8425-4B50-B57F-902E6801B938}">
      <dsp:nvSpPr>
        <dsp:cNvPr id="0" name=""/>
        <dsp:cNvSpPr/>
      </dsp:nvSpPr>
      <dsp:spPr>
        <a:xfrm>
          <a:off x="2108302" y="2088089"/>
          <a:ext cx="1628461" cy="1363775"/>
        </a:xfrm>
        <a:prstGeom prst="roundRect">
          <a:avLst>
            <a:gd name="adj" fmla="val 1000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0960" rIns="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600" kern="1200" dirty="0"/>
            <a:t>P&amp;ID Logical Connection information</a:t>
          </a:r>
        </a:p>
        <a:p>
          <a:pPr marL="0" lvl="0" algn="ctr" defTabSz="533400">
            <a:lnSpc>
              <a:spcPct val="90000"/>
            </a:lnSpc>
            <a:spcBef>
              <a:spcPct val="0"/>
            </a:spcBef>
            <a:spcAft>
              <a:spcPct val="35000"/>
            </a:spcAft>
            <a:buNone/>
          </a:pPr>
          <a:endParaRPr lang="en-AU" sz="1000" kern="1200" dirty="0"/>
        </a:p>
        <a:p>
          <a:pPr marL="0" lvl="0" algn="ctr" defTabSz="533400">
            <a:lnSpc>
              <a:spcPct val="90000"/>
            </a:lnSpc>
            <a:spcBef>
              <a:spcPct val="0"/>
            </a:spcBef>
            <a:spcAft>
              <a:spcPct val="35000"/>
            </a:spcAft>
            <a:buNone/>
          </a:pPr>
          <a:r>
            <a:rPr lang="en-AU" sz="1000" kern="1200" dirty="0"/>
            <a:t>MIMOSA Structured Digital Asset Interoperability Registry </a:t>
          </a:r>
        </a:p>
      </dsp:txBody>
      <dsp:txXfrm>
        <a:off x="2148246" y="2128033"/>
        <a:ext cx="1548573" cy="1283887"/>
      </dsp:txXfrm>
    </dsp:sp>
    <dsp:sp modelId="{F2243A8A-A1E2-4E6F-8865-A93885FB59D0}">
      <dsp:nvSpPr>
        <dsp:cNvPr id="0" name=""/>
        <dsp:cNvSpPr/>
      </dsp:nvSpPr>
      <dsp:spPr>
        <a:xfrm rot="4260">
          <a:off x="3862851" y="1454072"/>
          <a:ext cx="459411" cy="258663"/>
        </a:xfrm>
        <a:prstGeom prst="rightArrow">
          <a:avLst>
            <a:gd name="adj1" fmla="val 60000"/>
            <a:gd name="adj2" fmla="val 50000"/>
          </a:avLst>
        </a:prstGeom>
        <a:solidFill>
          <a:schemeClr val="accent5">
            <a:hueOff val="1178392"/>
            <a:satOff val="-5635"/>
            <a:lumOff val="6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3862851" y="1505757"/>
        <a:ext cx="381812" cy="155197"/>
      </dsp:txXfrm>
    </dsp:sp>
    <dsp:sp modelId="{CFB7B1D9-8C7D-4EFF-A512-9154EBB36AB3}">
      <dsp:nvSpPr>
        <dsp:cNvPr id="0" name=""/>
        <dsp:cNvSpPr/>
      </dsp:nvSpPr>
      <dsp:spPr>
        <a:xfrm>
          <a:off x="4716043" y="1046602"/>
          <a:ext cx="1076483" cy="1076483"/>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011F9C5-F072-4DC6-83EE-EFC224049EC2}">
      <dsp:nvSpPr>
        <dsp:cNvPr id="0" name=""/>
        <dsp:cNvSpPr/>
      </dsp:nvSpPr>
      <dsp:spPr>
        <a:xfrm>
          <a:off x="4105435" y="2052953"/>
          <a:ext cx="2264910" cy="1363775"/>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3340" rIns="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RFI/RFI Response (Greenfield)</a:t>
          </a:r>
        </a:p>
        <a:p>
          <a:pPr marL="57150" lvl="1" indent="-57150" algn="l" defTabSz="444500">
            <a:lnSpc>
              <a:spcPct val="90000"/>
            </a:lnSpc>
            <a:spcBef>
              <a:spcPct val="0"/>
            </a:spcBef>
            <a:spcAft>
              <a:spcPct val="15000"/>
            </a:spcAft>
            <a:buChar char="•"/>
          </a:pPr>
          <a:r>
            <a:rPr lang="en-AU" sz="1000" kern="1200" dirty="0">
              <a:solidFill>
                <a:schemeClr val="tx1"/>
              </a:solidFill>
            </a:rPr>
            <a:t>RFI – Functional requirements</a:t>
          </a:r>
        </a:p>
        <a:p>
          <a:pPr marL="57150" lvl="1" indent="-57150" algn="l" defTabSz="444500">
            <a:lnSpc>
              <a:spcPct val="90000"/>
            </a:lnSpc>
            <a:spcBef>
              <a:spcPct val="0"/>
            </a:spcBef>
            <a:spcAft>
              <a:spcPct val="15000"/>
            </a:spcAft>
            <a:buChar char="•"/>
          </a:pPr>
          <a:r>
            <a:rPr lang="en-AU" sz="1000" kern="1200" dirty="0">
              <a:solidFill>
                <a:schemeClr val="tx1"/>
              </a:solidFill>
            </a:rPr>
            <a:t>RFI Response – Models </a:t>
          </a:r>
        </a:p>
        <a:p>
          <a:pPr marL="57150" lvl="1" indent="-57150" algn="l" defTabSz="444500">
            <a:lnSpc>
              <a:spcPct val="90000"/>
            </a:lnSpc>
            <a:spcBef>
              <a:spcPct val="0"/>
            </a:spcBef>
            <a:spcAft>
              <a:spcPct val="15000"/>
            </a:spcAft>
            <a:buChar char="•"/>
          </a:pPr>
          <a:r>
            <a:rPr lang="en-AU" sz="1000" kern="1200" dirty="0">
              <a:solidFill>
                <a:schemeClr val="tx1"/>
              </a:solidFill>
            </a:rPr>
            <a:t>Request for Model properties (ISDDs)</a:t>
          </a:r>
        </a:p>
      </dsp:txBody>
      <dsp:txXfrm>
        <a:off x="4145379" y="2092897"/>
        <a:ext cx="2185022" cy="1283887"/>
      </dsp:txXfrm>
    </dsp:sp>
    <dsp:sp modelId="{85237131-35CF-4C44-8D4D-BDDD85A0F263}">
      <dsp:nvSpPr>
        <dsp:cNvPr id="0" name=""/>
        <dsp:cNvSpPr/>
      </dsp:nvSpPr>
      <dsp:spPr>
        <a:xfrm>
          <a:off x="6316774" y="1455512"/>
          <a:ext cx="524247" cy="258663"/>
        </a:xfrm>
        <a:prstGeom prst="rightArrow">
          <a:avLst>
            <a:gd name="adj1" fmla="val 60000"/>
            <a:gd name="adj2" fmla="val 50000"/>
          </a:avLst>
        </a:prstGeom>
        <a:solidFill>
          <a:schemeClr val="accent5">
            <a:hueOff val="2356783"/>
            <a:satOff val="-11270"/>
            <a:lumOff val="12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6316774" y="1507245"/>
        <a:ext cx="446648" cy="155197"/>
      </dsp:txXfrm>
    </dsp:sp>
    <dsp:sp modelId="{2AD2EB6A-3890-4B12-829F-DB1378619934}">
      <dsp:nvSpPr>
        <dsp:cNvPr id="0" name=""/>
        <dsp:cNvSpPr/>
      </dsp:nvSpPr>
      <dsp:spPr>
        <a:xfrm>
          <a:off x="7290376" y="1046602"/>
          <a:ext cx="1076483" cy="1076483"/>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791906-9798-45BD-96A3-E1284DA4E7BF}">
      <dsp:nvSpPr>
        <dsp:cNvPr id="0" name=""/>
        <dsp:cNvSpPr/>
      </dsp:nvSpPr>
      <dsp:spPr>
        <a:xfrm>
          <a:off x="6858422" y="2062200"/>
          <a:ext cx="2042164" cy="1363775"/>
        </a:xfrm>
        <a:prstGeom prst="roundRect">
          <a:avLst>
            <a:gd name="adj" fmla="val 10000"/>
          </a:avLst>
        </a:prstGeom>
        <a:solidFill>
          <a:schemeClr val="accent5">
            <a:hueOff val="2356783"/>
            <a:satOff val="-11270"/>
            <a:lumOff val="1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3340" rIns="0" bIns="53340" numCol="1" spcCol="1270" anchor="t" anchorCtr="0">
          <a:noAutofit/>
        </a:bodyPr>
        <a:lstStyle/>
        <a:p>
          <a:pPr marL="0" lvl="0" indent="0" algn="l" defTabSz="622300">
            <a:lnSpc>
              <a:spcPct val="90000"/>
            </a:lnSpc>
            <a:spcBef>
              <a:spcPct val="0"/>
            </a:spcBef>
            <a:spcAft>
              <a:spcPct val="35000"/>
            </a:spcAft>
            <a:buNone/>
          </a:pPr>
          <a:r>
            <a:rPr lang="en-AU" sz="1400" kern="1200" dirty="0"/>
            <a:t>Capital Project Asset Installation</a:t>
          </a:r>
        </a:p>
        <a:p>
          <a:pPr marL="57150" lvl="1" indent="-57150" algn="l" defTabSz="444500">
            <a:lnSpc>
              <a:spcPct val="90000"/>
            </a:lnSpc>
            <a:spcBef>
              <a:spcPct val="0"/>
            </a:spcBef>
            <a:spcAft>
              <a:spcPct val="15000"/>
            </a:spcAft>
            <a:buChar char="•"/>
          </a:pPr>
          <a:r>
            <a:rPr lang="en-AU" sz="1000" kern="1200" dirty="0"/>
            <a:t>Asset instances selected from RFI Response (defined using ISDDs)</a:t>
          </a:r>
        </a:p>
        <a:p>
          <a:pPr marL="57150" lvl="1" indent="-57150" algn="l" defTabSz="444500">
            <a:lnSpc>
              <a:spcPct val="90000"/>
            </a:lnSpc>
            <a:spcBef>
              <a:spcPct val="0"/>
            </a:spcBef>
            <a:spcAft>
              <a:spcPct val="15000"/>
            </a:spcAft>
            <a:buChar char="•"/>
          </a:pPr>
          <a:r>
            <a:rPr lang="en-AU" sz="1000" kern="1200" dirty="0"/>
            <a:t>Installed on P&amp;ID Tag locations (defined using ISDDs)</a:t>
          </a:r>
        </a:p>
      </dsp:txBody>
      <dsp:txXfrm>
        <a:off x="6898366" y="2102144"/>
        <a:ext cx="1962276" cy="128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C9DCF-357C-4505-8BED-2BB37F5099DF}">
      <dsp:nvSpPr>
        <dsp:cNvPr id="0" name=""/>
        <dsp:cNvSpPr/>
      </dsp:nvSpPr>
      <dsp:spPr>
        <a:xfrm rot="10800000">
          <a:off x="2072640" y="0"/>
          <a:ext cx="4023360" cy="1354666"/>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en-AU" sz="1100" kern="1200"/>
            <a:t>Background</a:t>
          </a:r>
        </a:p>
        <a:p>
          <a:pPr marL="57150" lvl="1" indent="-57150" algn="l" defTabSz="488950">
            <a:lnSpc>
              <a:spcPct val="90000"/>
            </a:lnSpc>
            <a:spcBef>
              <a:spcPct val="0"/>
            </a:spcBef>
            <a:spcAft>
              <a:spcPct val="15000"/>
            </a:spcAft>
            <a:buChar char="•"/>
          </a:pPr>
          <a:r>
            <a:rPr lang="en-AU" sz="1100" kern="1200"/>
            <a:t>Scope</a:t>
          </a:r>
        </a:p>
        <a:p>
          <a:pPr marL="57150" lvl="1" indent="-57150" algn="l" defTabSz="488950">
            <a:lnSpc>
              <a:spcPct val="90000"/>
            </a:lnSpc>
            <a:spcBef>
              <a:spcPct val="0"/>
            </a:spcBef>
            <a:spcAft>
              <a:spcPct val="15000"/>
            </a:spcAft>
            <a:buChar char="•"/>
          </a:pPr>
          <a:r>
            <a:rPr lang="en-AU" sz="1100" kern="1200"/>
            <a:t>Preconditions</a:t>
          </a:r>
        </a:p>
        <a:p>
          <a:pPr marL="57150" lvl="1" indent="-57150" algn="l" defTabSz="488950">
            <a:lnSpc>
              <a:spcPct val="90000"/>
            </a:lnSpc>
            <a:spcBef>
              <a:spcPct val="0"/>
            </a:spcBef>
            <a:spcAft>
              <a:spcPct val="15000"/>
            </a:spcAft>
            <a:buChar char="•"/>
          </a:pPr>
          <a:r>
            <a:rPr lang="en-AU" sz="1100" kern="1200"/>
            <a:t>Successful End </a:t>
          </a:r>
          <a:br>
            <a:rPr lang="en-AU" sz="1100" kern="1200"/>
          </a:br>
          <a:r>
            <a:rPr lang="en-AU" sz="1100" kern="1200"/>
            <a:t>Condition</a:t>
          </a:r>
        </a:p>
      </dsp:txBody>
      <dsp:txXfrm rot="10800000">
        <a:off x="2763520" y="0"/>
        <a:ext cx="3332480" cy="1354666"/>
      </dsp:txXfrm>
    </dsp:sp>
    <dsp:sp modelId="{FC2DF2DA-BAAD-4474-9A41-FAC8113600B5}">
      <dsp:nvSpPr>
        <dsp:cNvPr id="0" name=""/>
        <dsp:cNvSpPr/>
      </dsp:nvSpPr>
      <dsp:spPr>
        <a:xfrm>
          <a:off x="1381760" y="0"/>
          <a:ext cx="1381760" cy="1354666"/>
        </a:xfrm>
        <a:prstGeom prst="trapezoid">
          <a:avLst>
            <a:gd name="adj" fmla="val 51000"/>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br>
            <a:rPr lang="en-AU" sz="2800" b="1" kern="1200" dirty="0">
              <a:solidFill>
                <a:schemeClr val="bg1"/>
              </a:solidFill>
            </a:rPr>
          </a:br>
          <a:r>
            <a:rPr lang="en-AU" sz="2800" b="1" kern="1200" dirty="0">
              <a:solidFill>
                <a:schemeClr val="bg1"/>
              </a:solidFill>
            </a:rPr>
            <a:t>Use</a:t>
          </a:r>
          <a:br>
            <a:rPr lang="en-AU" sz="2800" b="1" kern="1200" dirty="0">
              <a:solidFill>
                <a:schemeClr val="bg1"/>
              </a:solidFill>
            </a:rPr>
          </a:br>
          <a:r>
            <a:rPr lang="en-AU" sz="2800" b="1" kern="1200" dirty="0">
              <a:solidFill>
                <a:schemeClr val="bg1"/>
              </a:solidFill>
            </a:rPr>
            <a:t>Cases</a:t>
          </a:r>
        </a:p>
      </dsp:txBody>
      <dsp:txXfrm>
        <a:off x="1381760" y="0"/>
        <a:ext cx="1381760" cy="1354666"/>
      </dsp:txXfrm>
    </dsp:sp>
    <dsp:sp modelId="{D4284C6E-170B-4CA7-B65E-BB57841B4ACC}">
      <dsp:nvSpPr>
        <dsp:cNvPr id="0" name=""/>
        <dsp:cNvSpPr/>
      </dsp:nvSpPr>
      <dsp:spPr>
        <a:xfrm rot="10800000">
          <a:off x="2763520" y="1354666"/>
          <a:ext cx="3332480" cy="1354666"/>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5">
              <a:shade val="50000"/>
              <a:hueOff val="-193229"/>
              <a:satOff val="-16739"/>
              <a:lumOff val="318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lang="en-AU" sz="1100" kern="1200"/>
            <a:t>Actors</a:t>
          </a:r>
        </a:p>
        <a:p>
          <a:pPr marL="57150" lvl="1" indent="-57150" algn="l" defTabSz="488950">
            <a:lnSpc>
              <a:spcPct val="90000"/>
            </a:lnSpc>
            <a:spcBef>
              <a:spcPct val="0"/>
            </a:spcBef>
            <a:spcAft>
              <a:spcPct val="15000"/>
            </a:spcAft>
            <a:buChar char="•"/>
          </a:pPr>
          <a:r>
            <a:rPr lang="en-AU" sz="1100" kern="1200"/>
            <a:t>Data Content</a:t>
          </a:r>
        </a:p>
        <a:p>
          <a:pPr marL="57150" lvl="1" indent="-57150" algn="l" defTabSz="488950">
            <a:lnSpc>
              <a:spcPct val="90000"/>
            </a:lnSpc>
            <a:spcBef>
              <a:spcPct val="0"/>
            </a:spcBef>
            <a:spcAft>
              <a:spcPct val="15000"/>
            </a:spcAft>
            <a:buChar char="•"/>
          </a:pPr>
          <a:r>
            <a:rPr lang="en-AU" sz="1100" kern="1200"/>
            <a:t>Data Formats</a:t>
          </a:r>
        </a:p>
        <a:p>
          <a:pPr marL="57150" lvl="1" indent="-57150" algn="l" defTabSz="488950">
            <a:lnSpc>
              <a:spcPct val="90000"/>
            </a:lnSpc>
            <a:spcBef>
              <a:spcPct val="0"/>
            </a:spcBef>
            <a:spcAft>
              <a:spcPct val="15000"/>
            </a:spcAft>
            <a:buChar char="•"/>
          </a:pPr>
          <a:r>
            <a:rPr lang="en-AU" sz="1100" kern="1200"/>
            <a:t>Reference Data</a:t>
          </a:r>
        </a:p>
        <a:p>
          <a:pPr marL="57150" lvl="1" indent="-57150" algn="l" defTabSz="488950">
            <a:lnSpc>
              <a:spcPct val="90000"/>
            </a:lnSpc>
            <a:spcBef>
              <a:spcPct val="0"/>
            </a:spcBef>
            <a:spcAft>
              <a:spcPct val="15000"/>
            </a:spcAft>
            <a:buChar char="•"/>
          </a:pPr>
          <a:r>
            <a:rPr lang="en-AU" sz="1100" kern="1200"/>
            <a:t>Information Service </a:t>
          </a:r>
          <a:br>
            <a:rPr lang="en-AU" sz="1100" kern="1200"/>
          </a:br>
          <a:r>
            <a:rPr lang="en-AU" sz="1100" kern="1200"/>
            <a:t>Bus Configuration</a:t>
          </a:r>
        </a:p>
        <a:p>
          <a:pPr marL="57150" lvl="1" indent="-57150" algn="l" defTabSz="488950">
            <a:lnSpc>
              <a:spcPct val="90000"/>
            </a:lnSpc>
            <a:spcBef>
              <a:spcPct val="0"/>
            </a:spcBef>
            <a:spcAft>
              <a:spcPct val="15000"/>
            </a:spcAft>
            <a:buChar char="•"/>
          </a:pPr>
          <a:r>
            <a:rPr lang="en-AU" sz="1100" kern="1200"/>
            <a:t>(OIIE) Events</a:t>
          </a:r>
        </a:p>
      </dsp:txBody>
      <dsp:txXfrm rot="10800000">
        <a:off x="3454400" y="1354666"/>
        <a:ext cx="2641600" cy="1354666"/>
      </dsp:txXfrm>
    </dsp:sp>
    <dsp:sp modelId="{63BF6DF2-3A55-401E-A750-7E7ED9E02350}">
      <dsp:nvSpPr>
        <dsp:cNvPr id="0" name=""/>
        <dsp:cNvSpPr/>
      </dsp:nvSpPr>
      <dsp:spPr>
        <a:xfrm>
          <a:off x="690880" y="1354666"/>
          <a:ext cx="2763520" cy="1354666"/>
        </a:xfrm>
        <a:prstGeom prst="trapezoid">
          <a:avLst>
            <a:gd name="adj" fmla="val 51000"/>
          </a:avLst>
        </a:prstGeom>
        <a:solidFill>
          <a:schemeClr val="accent5">
            <a:shade val="50000"/>
            <a:hueOff val="-193229"/>
            <a:satOff val="-16739"/>
            <a:lumOff val="318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AU" sz="2800" b="1" kern="1200"/>
            <a:t>Scenarios</a:t>
          </a:r>
          <a:endParaRPr lang="en-AU" sz="3400" b="1" kern="1200"/>
        </a:p>
      </dsp:txBody>
      <dsp:txXfrm>
        <a:off x="1174496" y="1354666"/>
        <a:ext cx="1796288" cy="1354666"/>
      </dsp:txXfrm>
    </dsp:sp>
    <dsp:sp modelId="{BCC9CDDB-B75A-4308-A02D-D6CB0686ADE2}">
      <dsp:nvSpPr>
        <dsp:cNvPr id="0" name=""/>
        <dsp:cNvSpPr/>
      </dsp:nvSpPr>
      <dsp:spPr>
        <a:xfrm rot="10800000">
          <a:off x="3454400" y="2709333"/>
          <a:ext cx="2641600" cy="1354666"/>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5">
              <a:shade val="50000"/>
              <a:hueOff val="-193229"/>
              <a:satOff val="-16739"/>
              <a:lumOff val="318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AU" sz="1100" kern="1200"/>
            <a:t>Individual Message Exchange</a:t>
          </a:r>
        </a:p>
        <a:p>
          <a:pPr marL="57150" lvl="1" indent="-57150" algn="l" defTabSz="488950">
            <a:lnSpc>
              <a:spcPct val="90000"/>
            </a:lnSpc>
            <a:spcBef>
              <a:spcPct val="0"/>
            </a:spcBef>
            <a:spcAft>
              <a:spcPct val="15000"/>
            </a:spcAft>
            <a:buChar char="•"/>
          </a:pPr>
          <a:r>
            <a:rPr lang="en-AU" sz="1100" kern="1200"/>
            <a:t>Specific Data Content</a:t>
          </a:r>
        </a:p>
        <a:p>
          <a:pPr marL="57150" lvl="1" indent="-57150" algn="l" defTabSz="488950">
            <a:lnSpc>
              <a:spcPct val="90000"/>
            </a:lnSpc>
            <a:spcBef>
              <a:spcPct val="0"/>
            </a:spcBef>
            <a:spcAft>
              <a:spcPct val="15000"/>
            </a:spcAft>
            <a:buChar char="•"/>
          </a:pPr>
          <a:r>
            <a:rPr lang="en-AU" sz="1100" kern="1200"/>
            <a:t>Required data processing</a:t>
          </a:r>
        </a:p>
        <a:p>
          <a:pPr marL="57150" lvl="1" indent="-57150" algn="l" defTabSz="488950">
            <a:lnSpc>
              <a:spcPct val="90000"/>
            </a:lnSpc>
            <a:spcBef>
              <a:spcPct val="0"/>
            </a:spcBef>
            <a:spcAft>
              <a:spcPct val="15000"/>
            </a:spcAft>
            <a:buChar char="•"/>
          </a:pPr>
          <a:r>
            <a:rPr lang="en-AU" sz="1100" kern="1200"/>
            <a:t>Expected Response Event</a:t>
          </a:r>
        </a:p>
        <a:p>
          <a:pPr marL="57150" lvl="1" indent="-57150" algn="l" defTabSz="488950">
            <a:lnSpc>
              <a:spcPct val="90000"/>
            </a:lnSpc>
            <a:spcBef>
              <a:spcPct val="0"/>
            </a:spcBef>
            <a:spcAft>
              <a:spcPct val="15000"/>
            </a:spcAft>
            <a:buChar char="•"/>
          </a:pPr>
          <a:r>
            <a:rPr lang="en-AU" sz="1100" kern="1200"/>
            <a:t>Implemented by CCOM BODS and possibly others</a:t>
          </a:r>
        </a:p>
      </dsp:txBody>
      <dsp:txXfrm rot="10800000">
        <a:off x="4145280" y="2709333"/>
        <a:ext cx="1950720" cy="1354666"/>
      </dsp:txXfrm>
    </dsp:sp>
    <dsp:sp modelId="{E60E0E2E-090F-47CE-B6AB-68A96557B423}">
      <dsp:nvSpPr>
        <dsp:cNvPr id="0" name=""/>
        <dsp:cNvSpPr/>
      </dsp:nvSpPr>
      <dsp:spPr>
        <a:xfrm>
          <a:off x="0" y="2709333"/>
          <a:ext cx="4145280" cy="1354666"/>
        </a:xfrm>
        <a:prstGeom prst="trapezoid">
          <a:avLst>
            <a:gd name="adj" fmla="val 51000"/>
          </a:avLst>
        </a:prstGeom>
        <a:solidFill>
          <a:schemeClr val="accent5">
            <a:shade val="50000"/>
            <a:hueOff val="-193229"/>
            <a:satOff val="-16739"/>
            <a:lumOff val="318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AU" sz="2800" b="1" kern="1200"/>
            <a:t>Events</a:t>
          </a:r>
          <a:endParaRPr lang="en-AU" sz="6500" b="1" kern="1200"/>
        </a:p>
      </dsp:txBody>
      <dsp:txXfrm>
        <a:off x="725423" y="2709333"/>
        <a:ext cx="2694432" cy="135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EF92-EB5C-4A9E-BA12-54E56A288BB3}">
      <dsp:nvSpPr>
        <dsp:cNvPr id="0" name=""/>
        <dsp:cNvSpPr/>
      </dsp:nvSpPr>
      <dsp:spPr>
        <a:xfrm>
          <a:off x="288755" y="1046602"/>
          <a:ext cx="1076483" cy="107648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B99D3C-DED1-47DE-9E4B-B883EF5EE5F1}">
      <dsp:nvSpPr>
        <dsp:cNvPr id="0" name=""/>
        <dsp:cNvSpPr/>
      </dsp:nvSpPr>
      <dsp:spPr>
        <a:xfrm>
          <a:off x="42069" y="2120868"/>
          <a:ext cx="1836222" cy="1363775"/>
        </a:xfrm>
        <a:prstGeom prst="roundRect">
          <a:avLst>
            <a:gd name="adj" fmla="val 10000"/>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0960" rIns="0" bIns="60960" numCol="1" spcCol="1270" anchor="t" anchorCtr="0">
          <a:noAutofit/>
        </a:bodyPr>
        <a:lstStyle/>
        <a:p>
          <a:pPr marL="0" lvl="0" indent="0" algn="l" defTabSz="711200">
            <a:lnSpc>
              <a:spcPct val="90000"/>
            </a:lnSpc>
            <a:spcBef>
              <a:spcPct val="0"/>
            </a:spcBef>
            <a:spcAft>
              <a:spcPct val="35000"/>
            </a:spcAft>
            <a:buNone/>
          </a:pPr>
          <a:r>
            <a:rPr lang="en-AU" sz="1600" kern="1200" dirty="0">
              <a:solidFill>
                <a:schemeClr val="tx1"/>
              </a:solidFill>
            </a:rPr>
            <a:t>Debutanizer Tower Condenser Unit P&amp;ID</a:t>
          </a:r>
        </a:p>
        <a:p>
          <a:pPr marL="57150" lvl="1" indent="-57150" algn="l" defTabSz="466725">
            <a:lnSpc>
              <a:spcPct val="90000"/>
            </a:lnSpc>
            <a:spcBef>
              <a:spcPct val="0"/>
            </a:spcBef>
            <a:spcAft>
              <a:spcPct val="15000"/>
            </a:spcAft>
            <a:buChar char="•"/>
          </a:pPr>
          <a:r>
            <a:rPr lang="en-AU" sz="1050" kern="1200" dirty="0">
              <a:solidFill>
                <a:schemeClr val="tx1"/>
              </a:solidFill>
            </a:rPr>
            <a:t>Worley Parsons, Fluor </a:t>
          </a:r>
        </a:p>
        <a:p>
          <a:pPr marL="57150" lvl="1" indent="-57150" algn="l" defTabSz="466725">
            <a:lnSpc>
              <a:spcPct val="90000"/>
            </a:lnSpc>
            <a:spcBef>
              <a:spcPct val="0"/>
            </a:spcBef>
            <a:spcAft>
              <a:spcPct val="15000"/>
            </a:spcAft>
            <a:buChar char="•"/>
          </a:pPr>
          <a:r>
            <a:rPr lang="en-AU" sz="1050" kern="1200" dirty="0" err="1">
              <a:solidFill>
                <a:schemeClr val="tx1"/>
              </a:solidFill>
            </a:rPr>
            <a:t>Aveva</a:t>
          </a:r>
          <a:r>
            <a:rPr lang="en-AU" sz="1050" kern="1200" dirty="0">
              <a:solidFill>
                <a:schemeClr val="tx1"/>
              </a:solidFill>
            </a:rPr>
            <a:t>, Hexagon (Proteus XML)</a:t>
          </a:r>
        </a:p>
        <a:p>
          <a:pPr marL="57150" lvl="1" indent="-57150" algn="l" defTabSz="466725">
            <a:lnSpc>
              <a:spcPct val="90000"/>
            </a:lnSpc>
            <a:spcBef>
              <a:spcPct val="0"/>
            </a:spcBef>
            <a:spcAft>
              <a:spcPct val="15000"/>
            </a:spcAft>
            <a:buChar char="•"/>
          </a:pPr>
          <a:r>
            <a:rPr lang="en-AU" sz="1050" kern="1200" dirty="0">
              <a:solidFill>
                <a:schemeClr val="tx1"/>
              </a:solidFill>
            </a:rPr>
            <a:t>Bentley (CCOM XML)</a:t>
          </a:r>
        </a:p>
      </dsp:txBody>
      <dsp:txXfrm>
        <a:off x="82013" y="2160812"/>
        <a:ext cx="1756334" cy="1283887"/>
      </dsp:txXfrm>
    </dsp:sp>
    <dsp:sp modelId="{E8C343FC-F8DD-485D-82AC-EBF3486B2A29}">
      <dsp:nvSpPr>
        <dsp:cNvPr id="0" name=""/>
        <dsp:cNvSpPr/>
      </dsp:nvSpPr>
      <dsp:spPr>
        <a:xfrm rot="21595007">
          <a:off x="1701840" y="1453997"/>
          <a:ext cx="336601" cy="25866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1701840" y="1505786"/>
        <a:ext cx="259002" cy="155197"/>
      </dsp:txXfrm>
    </dsp:sp>
    <dsp:sp modelId="{6DE598EC-68B8-4D3D-934E-92E7EB401502}">
      <dsp:nvSpPr>
        <dsp:cNvPr id="0" name=""/>
        <dsp:cNvSpPr/>
      </dsp:nvSpPr>
      <dsp:spPr>
        <a:xfrm>
          <a:off x="2326956" y="1043642"/>
          <a:ext cx="1076483" cy="1076483"/>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0D50DD-8425-4B50-B57F-902E6801B938}">
      <dsp:nvSpPr>
        <dsp:cNvPr id="0" name=""/>
        <dsp:cNvSpPr/>
      </dsp:nvSpPr>
      <dsp:spPr>
        <a:xfrm>
          <a:off x="2108302" y="2088089"/>
          <a:ext cx="1628461" cy="1363775"/>
        </a:xfrm>
        <a:prstGeom prst="roundRect">
          <a:avLst>
            <a:gd name="adj" fmla="val 10000"/>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60960" rIns="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600" kern="1200" dirty="0"/>
            <a:t>P&amp;ID Logical Connection information</a:t>
          </a:r>
        </a:p>
        <a:p>
          <a:pPr marL="0" lvl="0" algn="ctr" defTabSz="533400">
            <a:lnSpc>
              <a:spcPct val="90000"/>
            </a:lnSpc>
            <a:spcBef>
              <a:spcPct val="0"/>
            </a:spcBef>
            <a:spcAft>
              <a:spcPct val="35000"/>
            </a:spcAft>
            <a:buNone/>
          </a:pPr>
          <a:endParaRPr lang="en-AU" sz="1000" kern="1200" dirty="0"/>
        </a:p>
        <a:p>
          <a:pPr marL="0" lvl="0" algn="ctr" defTabSz="533400">
            <a:lnSpc>
              <a:spcPct val="90000"/>
            </a:lnSpc>
            <a:spcBef>
              <a:spcPct val="0"/>
            </a:spcBef>
            <a:spcAft>
              <a:spcPct val="35000"/>
            </a:spcAft>
            <a:buNone/>
          </a:pPr>
          <a:r>
            <a:rPr lang="en-AU" sz="1000" kern="1200" dirty="0"/>
            <a:t>MIMOSA Structured Digital Asset Interoperability Registry </a:t>
          </a:r>
        </a:p>
      </dsp:txBody>
      <dsp:txXfrm>
        <a:off x="2148246" y="2128033"/>
        <a:ext cx="1548573" cy="1283887"/>
      </dsp:txXfrm>
    </dsp:sp>
    <dsp:sp modelId="{F2243A8A-A1E2-4E6F-8865-A93885FB59D0}">
      <dsp:nvSpPr>
        <dsp:cNvPr id="0" name=""/>
        <dsp:cNvSpPr/>
      </dsp:nvSpPr>
      <dsp:spPr>
        <a:xfrm rot="4260">
          <a:off x="3862851" y="1454072"/>
          <a:ext cx="459411" cy="258663"/>
        </a:xfrm>
        <a:prstGeom prst="rightArrow">
          <a:avLst>
            <a:gd name="adj1" fmla="val 60000"/>
            <a:gd name="adj2" fmla="val 5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3862851" y="1505757"/>
        <a:ext cx="381812" cy="155197"/>
      </dsp:txXfrm>
    </dsp:sp>
    <dsp:sp modelId="{CFB7B1D9-8C7D-4EFF-A512-9154EBB36AB3}">
      <dsp:nvSpPr>
        <dsp:cNvPr id="0" name=""/>
        <dsp:cNvSpPr/>
      </dsp:nvSpPr>
      <dsp:spPr>
        <a:xfrm>
          <a:off x="4716043" y="1046602"/>
          <a:ext cx="1076483" cy="1076483"/>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011F9C5-F072-4DC6-83EE-EFC224049EC2}">
      <dsp:nvSpPr>
        <dsp:cNvPr id="0" name=""/>
        <dsp:cNvSpPr/>
      </dsp:nvSpPr>
      <dsp:spPr>
        <a:xfrm>
          <a:off x="4105435" y="2052953"/>
          <a:ext cx="2264910" cy="1363775"/>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3340" rIns="0" bIns="53340" numCol="1" spcCol="1270" anchor="t" anchorCtr="0">
          <a:noAutofit/>
        </a:bodyPr>
        <a:lstStyle/>
        <a:p>
          <a:pPr marL="0" lvl="0" indent="0" algn="l" defTabSz="622300">
            <a:lnSpc>
              <a:spcPct val="90000"/>
            </a:lnSpc>
            <a:spcBef>
              <a:spcPct val="0"/>
            </a:spcBef>
            <a:spcAft>
              <a:spcPct val="35000"/>
            </a:spcAft>
            <a:buNone/>
          </a:pPr>
          <a:r>
            <a:rPr lang="en-AU" sz="1400" kern="1200" dirty="0">
              <a:solidFill>
                <a:schemeClr val="tx1"/>
              </a:solidFill>
            </a:rPr>
            <a:t>RFI/RFI Response (Greenfield)</a:t>
          </a:r>
        </a:p>
        <a:p>
          <a:pPr marL="57150" lvl="1" indent="-57150" algn="l" defTabSz="444500">
            <a:lnSpc>
              <a:spcPct val="90000"/>
            </a:lnSpc>
            <a:spcBef>
              <a:spcPct val="0"/>
            </a:spcBef>
            <a:spcAft>
              <a:spcPct val="15000"/>
            </a:spcAft>
            <a:buChar char="•"/>
          </a:pPr>
          <a:r>
            <a:rPr lang="en-AU" sz="1000" kern="1200" dirty="0">
              <a:solidFill>
                <a:schemeClr val="tx1"/>
              </a:solidFill>
            </a:rPr>
            <a:t>RFI – Functional requirements</a:t>
          </a:r>
        </a:p>
        <a:p>
          <a:pPr marL="57150" lvl="1" indent="-57150" algn="l" defTabSz="444500">
            <a:lnSpc>
              <a:spcPct val="90000"/>
            </a:lnSpc>
            <a:spcBef>
              <a:spcPct val="0"/>
            </a:spcBef>
            <a:spcAft>
              <a:spcPct val="15000"/>
            </a:spcAft>
            <a:buChar char="•"/>
          </a:pPr>
          <a:r>
            <a:rPr lang="en-AU" sz="1000" kern="1200" dirty="0">
              <a:solidFill>
                <a:schemeClr val="tx1"/>
              </a:solidFill>
            </a:rPr>
            <a:t>RFI Response – Models </a:t>
          </a:r>
        </a:p>
        <a:p>
          <a:pPr marL="57150" lvl="1" indent="-57150" algn="l" defTabSz="444500">
            <a:lnSpc>
              <a:spcPct val="90000"/>
            </a:lnSpc>
            <a:spcBef>
              <a:spcPct val="0"/>
            </a:spcBef>
            <a:spcAft>
              <a:spcPct val="15000"/>
            </a:spcAft>
            <a:buChar char="•"/>
          </a:pPr>
          <a:r>
            <a:rPr lang="en-AU" sz="1000" kern="1200" dirty="0">
              <a:solidFill>
                <a:schemeClr val="tx1"/>
              </a:solidFill>
            </a:rPr>
            <a:t>Request for Model properties (ISDDs)</a:t>
          </a:r>
        </a:p>
      </dsp:txBody>
      <dsp:txXfrm>
        <a:off x="4145379" y="2092897"/>
        <a:ext cx="2185022" cy="1283887"/>
      </dsp:txXfrm>
    </dsp:sp>
    <dsp:sp modelId="{85237131-35CF-4C44-8D4D-BDDD85A0F263}">
      <dsp:nvSpPr>
        <dsp:cNvPr id="0" name=""/>
        <dsp:cNvSpPr/>
      </dsp:nvSpPr>
      <dsp:spPr>
        <a:xfrm>
          <a:off x="6316774" y="1455512"/>
          <a:ext cx="524247" cy="258663"/>
        </a:xfrm>
        <a:prstGeom prst="rightArrow">
          <a:avLst>
            <a:gd name="adj1" fmla="val 60000"/>
            <a:gd name="adj2" fmla="val 5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6316774" y="1507245"/>
        <a:ext cx="446648" cy="155197"/>
      </dsp:txXfrm>
    </dsp:sp>
    <dsp:sp modelId="{2AD2EB6A-3890-4B12-829F-DB1378619934}">
      <dsp:nvSpPr>
        <dsp:cNvPr id="0" name=""/>
        <dsp:cNvSpPr/>
      </dsp:nvSpPr>
      <dsp:spPr>
        <a:xfrm>
          <a:off x="7290376" y="1046602"/>
          <a:ext cx="1076483" cy="1076483"/>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791906-9798-45BD-96A3-E1284DA4E7BF}">
      <dsp:nvSpPr>
        <dsp:cNvPr id="0" name=""/>
        <dsp:cNvSpPr/>
      </dsp:nvSpPr>
      <dsp:spPr>
        <a:xfrm>
          <a:off x="6858422" y="2062200"/>
          <a:ext cx="2042164" cy="1363775"/>
        </a:xfrm>
        <a:prstGeom prst="roundRect">
          <a:avLst>
            <a:gd name="adj" fmla="val 1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53340" rIns="0" bIns="53340" numCol="1" spcCol="1270" anchor="t" anchorCtr="0">
          <a:noAutofit/>
        </a:bodyPr>
        <a:lstStyle/>
        <a:p>
          <a:pPr marL="0" lvl="0" indent="0" algn="l" defTabSz="622300">
            <a:lnSpc>
              <a:spcPct val="90000"/>
            </a:lnSpc>
            <a:spcBef>
              <a:spcPct val="0"/>
            </a:spcBef>
            <a:spcAft>
              <a:spcPct val="35000"/>
            </a:spcAft>
            <a:buNone/>
          </a:pPr>
          <a:r>
            <a:rPr lang="en-AU" sz="1400" kern="1200" dirty="0"/>
            <a:t>Capital Project Asset Installation</a:t>
          </a:r>
        </a:p>
        <a:p>
          <a:pPr marL="57150" lvl="1" indent="-57150" algn="l" defTabSz="444500">
            <a:lnSpc>
              <a:spcPct val="90000"/>
            </a:lnSpc>
            <a:spcBef>
              <a:spcPct val="0"/>
            </a:spcBef>
            <a:spcAft>
              <a:spcPct val="15000"/>
            </a:spcAft>
            <a:buChar char="•"/>
          </a:pPr>
          <a:r>
            <a:rPr lang="en-AU" sz="1000" kern="1200" dirty="0"/>
            <a:t>Asset instances selected from RFI Response (defined using ISDDs)</a:t>
          </a:r>
        </a:p>
        <a:p>
          <a:pPr marL="57150" lvl="1" indent="-57150" algn="l" defTabSz="444500">
            <a:lnSpc>
              <a:spcPct val="90000"/>
            </a:lnSpc>
            <a:spcBef>
              <a:spcPct val="0"/>
            </a:spcBef>
            <a:spcAft>
              <a:spcPct val="15000"/>
            </a:spcAft>
            <a:buChar char="•"/>
          </a:pPr>
          <a:r>
            <a:rPr lang="en-AU" sz="1000" kern="1200" dirty="0"/>
            <a:t>Installed on P&amp;ID Tag locations (defined using ISDDs)</a:t>
          </a:r>
        </a:p>
      </dsp:txBody>
      <dsp:txXfrm>
        <a:off x="6898366" y="2102144"/>
        <a:ext cx="1962276" cy="1283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CEF92-EB5C-4A9E-BA12-54E56A288BB3}">
      <dsp:nvSpPr>
        <dsp:cNvPr id="0" name=""/>
        <dsp:cNvSpPr/>
      </dsp:nvSpPr>
      <dsp:spPr>
        <a:xfrm>
          <a:off x="1101" y="603258"/>
          <a:ext cx="1434527" cy="1434527"/>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7B99D3C-DED1-47DE-9E4B-B883EF5EE5F1}">
      <dsp:nvSpPr>
        <dsp:cNvPr id="0" name=""/>
        <dsp:cNvSpPr/>
      </dsp:nvSpPr>
      <dsp:spPr>
        <a:xfrm>
          <a:off x="109940" y="1918404"/>
          <a:ext cx="1434527" cy="1581107"/>
        </a:xfrm>
        <a:prstGeom prst="roundRect">
          <a:avLst>
            <a:gd name="adj" fmla="val 10000"/>
          </a:avLst>
        </a:prstGeom>
        <a:solidFill>
          <a:schemeClr val="bg2">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0" rIns="45720" bIns="45720" numCol="1" spcCol="1270" anchor="t" anchorCtr="0">
          <a:noAutofit/>
        </a:bodyPr>
        <a:lstStyle/>
        <a:p>
          <a:pPr marL="0" lvl="0" indent="0" algn="l" defTabSz="533400">
            <a:lnSpc>
              <a:spcPct val="90000"/>
            </a:lnSpc>
            <a:spcBef>
              <a:spcPct val="0"/>
            </a:spcBef>
            <a:spcAft>
              <a:spcPct val="35000"/>
            </a:spcAft>
            <a:buNone/>
          </a:pPr>
          <a:r>
            <a:rPr lang="en-AU" sz="1400" kern="1200" dirty="0">
              <a:solidFill>
                <a:schemeClr val="tx1"/>
              </a:solidFill>
              <a:latin typeface="Calibri"/>
              <a:ea typeface="+mn-ea"/>
              <a:cs typeface="+mn-cs"/>
            </a:rPr>
            <a:t>Information Handover</a:t>
          </a:r>
        </a:p>
        <a:p>
          <a:pPr marL="0" lvl="0" indent="0" algn="l" defTabSz="533400">
            <a:lnSpc>
              <a:spcPct val="90000"/>
            </a:lnSpc>
            <a:spcBef>
              <a:spcPct val="0"/>
            </a:spcBef>
            <a:spcAft>
              <a:spcPct val="35000"/>
            </a:spcAft>
            <a:buNone/>
          </a:pPr>
          <a:r>
            <a:rPr lang="en-AU" sz="1200" kern="1200" dirty="0">
              <a:solidFill>
                <a:schemeClr val="tx1"/>
              </a:solidFill>
              <a:latin typeface="Calibri"/>
              <a:ea typeface="+mn-ea"/>
              <a:cs typeface="+mn-cs"/>
            </a:rPr>
            <a:t>From Capital Project to Operations and Maintenance</a:t>
          </a:r>
        </a:p>
        <a:p>
          <a:pPr marL="0" lvl="0" indent="0" algn="l" defTabSz="533400">
            <a:lnSpc>
              <a:spcPct val="90000"/>
            </a:lnSpc>
            <a:spcBef>
              <a:spcPct val="0"/>
            </a:spcBef>
            <a:spcAft>
              <a:spcPct val="35000"/>
            </a:spcAft>
            <a:buNone/>
          </a:pPr>
          <a:r>
            <a:rPr lang="en-AU" sz="1200" kern="1200" dirty="0">
              <a:solidFill>
                <a:schemeClr val="tx1"/>
              </a:solidFill>
              <a:latin typeface="Calibri"/>
              <a:ea typeface="+mn-ea"/>
              <a:cs typeface="+mn-cs"/>
            </a:rPr>
            <a:t>Over ISBM (Information Service Bus Model)</a:t>
          </a:r>
        </a:p>
        <a:p>
          <a:pPr marL="0" lvl="0" indent="0" algn="l" defTabSz="533400">
            <a:lnSpc>
              <a:spcPct val="90000"/>
            </a:lnSpc>
            <a:spcBef>
              <a:spcPct val="0"/>
            </a:spcBef>
            <a:spcAft>
              <a:spcPct val="35000"/>
            </a:spcAft>
            <a:buNone/>
          </a:pPr>
          <a:endParaRPr lang="en-AU" sz="1200" kern="1200" dirty="0">
            <a:solidFill>
              <a:schemeClr val="tx1"/>
            </a:solidFill>
            <a:latin typeface="Calibri"/>
            <a:ea typeface="+mn-ea"/>
            <a:cs typeface="+mn-cs"/>
          </a:endParaRPr>
        </a:p>
      </dsp:txBody>
      <dsp:txXfrm>
        <a:off x="151956" y="1960420"/>
        <a:ext cx="1350495" cy="1497075"/>
      </dsp:txXfrm>
    </dsp:sp>
    <dsp:sp modelId="{E8C343FC-F8DD-485D-82AC-EBF3486B2A29}">
      <dsp:nvSpPr>
        <dsp:cNvPr id="0" name=""/>
        <dsp:cNvSpPr/>
      </dsp:nvSpPr>
      <dsp:spPr>
        <a:xfrm rot="51429">
          <a:off x="1698505" y="1164804"/>
          <a:ext cx="262920" cy="344696"/>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1698509" y="1233153"/>
        <a:ext cx="184044" cy="206818"/>
      </dsp:txXfrm>
    </dsp:sp>
    <dsp:sp modelId="{6DE598EC-68B8-4D3D-934E-92E7EB401502}">
      <dsp:nvSpPr>
        <dsp:cNvPr id="0" name=""/>
        <dsp:cNvSpPr/>
      </dsp:nvSpPr>
      <dsp:spPr>
        <a:xfrm>
          <a:off x="2186745" y="635958"/>
          <a:ext cx="1434527" cy="1434527"/>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0D50DD-8425-4B50-B57F-902E6801B938}">
      <dsp:nvSpPr>
        <dsp:cNvPr id="0" name=""/>
        <dsp:cNvSpPr/>
      </dsp:nvSpPr>
      <dsp:spPr>
        <a:xfrm>
          <a:off x="2252405" y="1979378"/>
          <a:ext cx="1434527" cy="1434527"/>
        </a:xfrm>
        <a:prstGeom prst="roundRect">
          <a:avLst>
            <a:gd name="adj" fmla="val 10000"/>
          </a:avLst>
        </a:prstGeom>
        <a:solidFill>
          <a:srgbClr val="00CC99">
            <a:lumMod val="75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AU" sz="1400" b="0" kern="1200" dirty="0">
              <a:solidFill>
                <a:srgbClr val="FFFFFF"/>
              </a:solidFill>
              <a:latin typeface="Calibri"/>
              <a:ea typeface="+mn-ea"/>
              <a:cs typeface="+mn-cs"/>
            </a:rPr>
            <a:t>Condition Based Maintenance</a:t>
          </a:r>
        </a:p>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Diagnostics</a:t>
          </a:r>
        </a:p>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Prognostics</a:t>
          </a:r>
        </a:p>
        <a:p>
          <a:pPr marL="0" lvl="0" indent="0" algn="l" defTabSz="533400">
            <a:lnSpc>
              <a:spcPct val="90000"/>
            </a:lnSpc>
            <a:spcBef>
              <a:spcPct val="0"/>
            </a:spcBef>
            <a:spcAft>
              <a:spcPct val="35000"/>
            </a:spcAft>
            <a:buNone/>
          </a:pPr>
          <a:r>
            <a:rPr lang="en-AU" sz="1200" kern="1200" dirty="0">
              <a:solidFill>
                <a:srgbClr val="FFFFFF"/>
              </a:solidFill>
              <a:latin typeface="Calibri"/>
              <a:ea typeface="+mn-ea"/>
              <a:cs typeface="+mn-cs"/>
            </a:rPr>
            <a:t>Advisory Generation</a:t>
          </a:r>
        </a:p>
      </dsp:txBody>
      <dsp:txXfrm>
        <a:off x="2294421" y="2021394"/>
        <a:ext cx="1350495" cy="1350495"/>
      </dsp:txXfrm>
    </dsp:sp>
    <dsp:sp modelId="{F2243A8A-A1E2-4E6F-8865-A93885FB59D0}">
      <dsp:nvSpPr>
        <dsp:cNvPr id="0" name=""/>
        <dsp:cNvSpPr/>
      </dsp:nvSpPr>
      <dsp:spPr>
        <a:xfrm rot="6007">
          <a:off x="3909348" y="1182881"/>
          <a:ext cx="288075" cy="344696"/>
        </a:xfrm>
        <a:prstGeom prst="rightArrow">
          <a:avLst>
            <a:gd name="adj1" fmla="val 60000"/>
            <a:gd name="adj2" fmla="val 50000"/>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3909348" y="1251744"/>
        <a:ext cx="201653" cy="206818"/>
      </dsp:txXfrm>
    </dsp:sp>
    <dsp:sp modelId="{CFB7B1D9-8C7D-4EFF-A512-9154EBB36AB3}">
      <dsp:nvSpPr>
        <dsp:cNvPr id="0" name=""/>
        <dsp:cNvSpPr/>
      </dsp:nvSpPr>
      <dsp:spPr>
        <a:xfrm>
          <a:off x="4444346" y="639903"/>
          <a:ext cx="1434527" cy="1434527"/>
        </a:xfrm>
        <a:prstGeom prst="roundRect">
          <a:avLst>
            <a:gd name="adj" fmla="val 10000"/>
          </a:avLst>
        </a:prstGeom>
        <a:solidFill>
          <a:schemeClr val="accent5">
            <a:tint val="50000"/>
            <a:hueOff val="-4456683"/>
            <a:satOff val="-16883"/>
            <a:lumOff val="560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011F9C5-F072-4DC6-83EE-EFC224049EC2}">
      <dsp:nvSpPr>
        <dsp:cNvPr id="0" name=""/>
        <dsp:cNvSpPr/>
      </dsp:nvSpPr>
      <dsp:spPr>
        <a:xfrm>
          <a:off x="4454962" y="2014481"/>
          <a:ext cx="1434527" cy="1434527"/>
        </a:xfrm>
        <a:prstGeom prst="roundRect">
          <a:avLst>
            <a:gd name="adj" fmla="val 10000"/>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Remove and Replace </a:t>
          </a:r>
        </a:p>
      </dsp:txBody>
      <dsp:txXfrm>
        <a:off x="4496978" y="2056497"/>
        <a:ext cx="1350495" cy="1350495"/>
      </dsp:txXfrm>
    </dsp:sp>
    <dsp:sp modelId="{85237131-35CF-4C44-8D4D-BDDD85A0F263}">
      <dsp:nvSpPr>
        <dsp:cNvPr id="0" name=""/>
        <dsp:cNvSpPr/>
      </dsp:nvSpPr>
      <dsp:spPr>
        <a:xfrm>
          <a:off x="6156872" y="1184818"/>
          <a:ext cx="277998" cy="344696"/>
        </a:xfrm>
        <a:prstGeom prst="rightArrow">
          <a:avLst>
            <a:gd name="adj1" fmla="val 60000"/>
            <a:gd name="adj2" fmla="val 5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6156872" y="1253757"/>
        <a:ext cx="194599" cy="206818"/>
      </dsp:txXfrm>
    </dsp:sp>
    <dsp:sp modelId="{2AD2EB6A-3890-4B12-829F-DB1378619934}">
      <dsp:nvSpPr>
        <dsp:cNvPr id="0" name=""/>
        <dsp:cNvSpPr/>
      </dsp:nvSpPr>
      <dsp:spPr>
        <a:xfrm>
          <a:off x="6673155" y="639903"/>
          <a:ext cx="1434527" cy="1434527"/>
        </a:xfrm>
        <a:prstGeom prst="roundRect">
          <a:avLst>
            <a:gd name="adj" fmla="val 10000"/>
          </a:avLst>
        </a:prstGeom>
        <a:solidFill>
          <a:schemeClr val="accent5">
            <a:tint val="50000"/>
            <a:hueOff val="-6685025"/>
            <a:satOff val="-25325"/>
            <a:lumOff val="841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791906-9798-45BD-96A3-E1284DA4E7BF}">
      <dsp:nvSpPr>
        <dsp:cNvPr id="0" name=""/>
        <dsp:cNvSpPr/>
      </dsp:nvSpPr>
      <dsp:spPr>
        <a:xfrm>
          <a:off x="6714327" y="1968720"/>
          <a:ext cx="1434527" cy="1434527"/>
        </a:xfrm>
        <a:prstGeom prst="roundRect">
          <a:avLst>
            <a:gd name="adj" fmla="val 1000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RFI/RFI Response (Brownfield)</a:t>
          </a:r>
        </a:p>
        <a:p>
          <a:pPr marL="0" lvl="0" indent="0" algn="ctr" defTabSz="711200">
            <a:lnSpc>
              <a:spcPct val="90000"/>
            </a:lnSpc>
            <a:spcBef>
              <a:spcPct val="0"/>
            </a:spcBef>
            <a:spcAft>
              <a:spcPct val="35000"/>
            </a:spcAft>
            <a:buNone/>
          </a:pPr>
          <a:r>
            <a:rPr lang="en-AU" sz="1600" kern="1200" dirty="0"/>
            <a:t>Information Remediation</a:t>
          </a:r>
          <a:endParaRPr lang="en-AU" sz="1800" kern="1200" dirty="0"/>
        </a:p>
      </dsp:txBody>
      <dsp:txXfrm>
        <a:off x="6756343" y="2010736"/>
        <a:ext cx="1350495" cy="13504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365" tIns="48683" rIns="97365" bIns="48683" numCol="1" anchor="t" anchorCtr="0" compatLnSpc="1">
            <a:prstTxWarp prst="textNoShape">
              <a:avLst/>
            </a:prstTxWarp>
          </a:bodyPr>
          <a:lstStyle>
            <a:lvl1pPr algn="l" defTabSz="973138" eaLnBrk="0" hangingPunct="0">
              <a:defRPr sz="1300" b="0">
                <a:cs typeface="+mn-cs"/>
              </a:defRPr>
            </a:lvl1pPr>
          </a:lstStyle>
          <a:p>
            <a:pPr>
              <a:defRPr/>
            </a:pPr>
            <a:endParaRPr lang="en-US"/>
          </a:p>
        </p:txBody>
      </p:sp>
      <p:sp>
        <p:nvSpPr>
          <p:cNvPr id="317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7365" tIns="48683" rIns="97365" bIns="48683" numCol="1" anchor="t" anchorCtr="0" compatLnSpc="1">
            <a:prstTxWarp prst="textNoShape">
              <a:avLst/>
            </a:prstTxWarp>
          </a:bodyPr>
          <a:lstStyle>
            <a:lvl1pPr algn="r" defTabSz="973138" eaLnBrk="0" hangingPunct="0">
              <a:defRPr sz="1300" b="0">
                <a:cs typeface="+mn-cs"/>
              </a:defRPr>
            </a:lvl1pPr>
          </a:lstStyle>
          <a:p>
            <a:pPr>
              <a:defRPr/>
            </a:pPr>
            <a:endParaRPr lang="en-US"/>
          </a:p>
        </p:txBody>
      </p:sp>
      <p:sp>
        <p:nvSpPr>
          <p:cNvPr id="317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7365" tIns="48683" rIns="97365" bIns="48683" numCol="1" anchor="b" anchorCtr="0" compatLnSpc="1">
            <a:prstTxWarp prst="textNoShape">
              <a:avLst/>
            </a:prstTxWarp>
          </a:bodyPr>
          <a:lstStyle>
            <a:lvl1pPr algn="l" defTabSz="973138" eaLnBrk="0" hangingPunct="0">
              <a:defRPr sz="1300" b="0">
                <a:cs typeface="+mn-cs"/>
              </a:defRPr>
            </a:lvl1pPr>
          </a:lstStyle>
          <a:p>
            <a:pPr>
              <a:defRPr/>
            </a:pPr>
            <a:endParaRPr lang="en-US"/>
          </a:p>
        </p:txBody>
      </p:sp>
      <p:sp>
        <p:nvSpPr>
          <p:cNvPr id="317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7365" tIns="48683" rIns="97365" bIns="48683" numCol="1" anchor="b" anchorCtr="0" compatLnSpc="1">
            <a:prstTxWarp prst="textNoShape">
              <a:avLst/>
            </a:prstTxWarp>
          </a:bodyPr>
          <a:lstStyle>
            <a:lvl1pPr algn="r" defTabSz="973138" eaLnBrk="0" hangingPunct="0">
              <a:defRPr sz="1300" b="0">
                <a:cs typeface="+mn-cs"/>
              </a:defRPr>
            </a:lvl1pPr>
          </a:lstStyle>
          <a:p>
            <a:pPr>
              <a:defRPr/>
            </a:pPr>
            <a:fld id="{7C6E192A-9DE3-46FF-9308-8E7090D78084}" type="slidenum">
              <a:rPr lang="en-US"/>
              <a:pPr>
                <a:defRPr/>
              </a:pPr>
              <a:t>‹#›</a:t>
            </a:fld>
            <a:endParaRPr lang="en-US"/>
          </a:p>
        </p:txBody>
      </p:sp>
    </p:spTree>
    <p:extLst>
      <p:ext uri="{BB962C8B-B14F-4D97-AF65-F5344CB8AC3E}">
        <p14:creationId xmlns:p14="http://schemas.microsoft.com/office/powerpoint/2010/main" val="320882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365" tIns="48683" rIns="97365" bIns="48683" numCol="1" anchor="t" anchorCtr="0" compatLnSpc="1">
            <a:prstTxWarp prst="textNoShape">
              <a:avLst/>
            </a:prstTxWarp>
          </a:bodyPr>
          <a:lstStyle>
            <a:lvl1pPr algn="l" defTabSz="973138">
              <a:defRPr sz="1300" b="0">
                <a:solidFill>
                  <a:schemeClr val="tx1"/>
                </a:solidFill>
                <a:cs typeface="+mn-cs"/>
              </a:defRPr>
            </a:lvl1pPr>
          </a:lstStyle>
          <a:p>
            <a:pPr>
              <a:defRPr/>
            </a:pPr>
            <a:endParaRPr lang="en-US"/>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7365" tIns="48683" rIns="97365" bIns="48683" numCol="1" anchor="t" anchorCtr="0" compatLnSpc="1">
            <a:prstTxWarp prst="textNoShape">
              <a:avLst/>
            </a:prstTxWarp>
          </a:bodyPr>
          <a:lstStyle>
            <a:lvl1pPr algn="r" defTabSz="973138">
              <a:defRPr sz="1300" b="0">
                <a:solidFill>
                  <a:schemeClr val="tx1"/>
                </a:solidFill>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365" tIns="48683" rIns="97365"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7365" tIns="48683" rIns="97365" bIns="48683" numCol="1" anchor="b" anchorCtr="0" compatLnSpc="1">
            <a:prstTxWarp prst="textNoShape">
              <a:avLst/>
            </a:prstTxWarp>
          </a:bodyPr>
          <a:lstStyle>
            <a:lvl1pPr algn="l" defTabSz="973138">
              <a:defRPr sz="1300" b="0">
                <a:solidFill>
                  <a:schemeClr val="tx1"/>
                </a:solidFill>
                <a:cs typeface="+mn-cs"/>
              </a:defRPr>
            </a:lvl1pPr>
          </a:lstStyle>
          <a:p>
            <a:pPr>
              <a:defRPr/>
            </a:pPr>
            <a:endParaRPr 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7365" tIns="48683" rIns="97365" bIns="48683" numCol="1" anchor="b" anchorCtr="0" compatLnSpc="1">
            <a:prstTxWarp prst="textNoShape">
              <a:avLst/>
            </a:prstTxWarp>
          </a:bodyPr>
          <a:lstStyle>
            <a:lvl1pPr algn="r" defTabSz="973138">
              <a:defRPr sz="1300" b="0">
                <a:solidFill>
                  <a:schemeClr val="tx1"/>
                </a:solidFill>
                <a:cs typeface="+mn-cs"/>
              </a:defRPr>
            </a:lvl1pPr>
          </a:lstStyle>
          <a:p>
            <a:pPr>
              <a:defRPr/>
            </a:pPr>
            <a:fld id="{36E2F34E-2772-4617-8184-12ACBC886CFA}" type="slidenum">
              <a:rPr lang="en-US"/>
              <a:pPr>
                <a:defRPr/>
              </a:pPr>
              <a:t>‹#›</a:t>
            </a:fld>
            <a:endParaRPr lang="en-US"/>
          </a:p>
        </p:txBody>
      </p:sp>
    </p:spTree>
    <p:extLst>
      <p:ext uri="{BB962C8B-B14F-4D97-AF65-F5344CB8AC3E}">
        <p14:creationId xmlns:p14="http://schemas.microsoft.com/office/powerpoint/2010/main" val="3299864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07909"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815818"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223727"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631636"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039881" algn="l" defTabSz="815952" rtl="0" eaLnBrk="1" latinLnBrk="0" hangingPunct="1">
      <a:defRPr sz="1100" kern="1200">
        <a:solidFill>
          <a:schemeClr val="tx1"/>
        </a:solidFill>
        <a:latin typeface="+mn-lt"/>
        <a:ea typeface="+mn-ea"/>
        <a:cs typeface="+mn-cs"/>
      </a:defRPr>
    </a:lvl6pPr>
    <a:lvl7pPr marL="2447857" algn="l" defTabSz="815952" rtl="0" eaLnBrk="1" latinLnBrk="0" hangingPunct="1">
      <a:defRPr sz="1100" kern="1200">
        <a:solidFill>
          <a:schemeClr val="tx1"/>
        </a:solidFill>
        <a:latin typeface="+mn-lt"/>
        <a:ea typeface="+mn-ea"/>
        <a:cs typeface="+mn-cs"/>
      </a:defRPr>
    </a:lvl7pPr>
    <a:lvl8pPr marL="2855833" algn="l" defTabSz="815952" rtl="0" eaLnBrk="1" latinLnBrk="0" hangingPunct="1">
      <a:defRPr sz="1100" kern="1200">
        <a:solidFill>
          <a:schemeClr val="tx1"/>
        </a:solidFill>
        <a:latin typeface="+mn-lt"/>
        <a:ea typeface="+mn-ea"/>
        <a:cs typeface="+mn-cs"/>
      </a:defRPr>
    </a:lvl8pPr>
    <a:lvl9pPr marL="3263809" algn="l" defTabSz="8159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Process industry owner/operators wish to move from a systems integration paradigm to a Standards Based Interoperability (SBI) paradigm, where products (devices, equipment, software and systems) interoperate with each other in a system of systems model for standard use cases and scenarios which can be validated in a testbed like the OGI Pilot.  In this situation, standards conformant adaptors are produced, licensed and supported by the product manufacturers (preferred) and/or 3</a:t>
            </a:r>
            <a:r>
              <a:rPr lang="en-US" baseline="30000" dirty="0"/>
              <a:t>rd</a:t>
            </a:r>
            <a:r>
              <a:rPr lang="en-US" dirty="0"/>
              <a:t> parties.  As the SBI paradigm is  being developed and deployed, more efficient Agile Integration will be a gap filler.</a:t>
            </a:r>
          </a:p>
          <a:p>
            <a:pPr marL="171450" indent="-171450">
              <a:buFontTx/>
              <a:buChar char="-"/>
            </a:pPr>
            <a:r>
              <a:rPr lang="en-US" dirty="0"/>
              <a:t>Score tool has produced a significant impact to </a:t>
            </a:r>
            <a:r>
              <a:rPr lang="en-US" dirty="0" err="1"/>
              <a:t>OAGi</a:t>
            </a:r>
            <a:r>
              <a:rPr lang="en-US" dirty="0"/>
              <a:t> members such as Lockheed and Land O’Lakes in reducing time to produce integration artifacts.  This slide depicts pre-existing collaborations in the MOM level of the PERA, including B2MML, ISA, MIMOSA, </a:t>
            </a:r>
            <a:r>
              <a:rPr lang="en-US" dirty="0" err="1"/>
              <a:t>OAGi</a:t>
            </a:r>
            <a:r>
              <a:rPr lang="en-US" dirty="0"/>
              <a:t> and OPC) as well as 2 new collaborations.  The first was between NIST and </a:t>
            </a:r>
            <a:r>
              <a:rPr lang="en-US" dirty="0" err="1"/>
              <a:t>OAGi</a:t>
            </a:r>
            <a:r>
              <a:rPr lang="en-US" dirty="0"/>
              <a:t> and the second is between NIST and MIMOSA.  This combination of collaborations in support of owner/operators such as Land O’ Lakes offers renewed opportunities for increasing efficiencies in Process Industries, Discreet Manufacturers and overall Critical Infrastructure Management.</a:t>
            </a:r>
          </a:p>
        </p:txBody>
      </p:sp>
      <p:sp>
        <p:nvSpPr>
          <p:cNvPr id="4" name="Slide Number Placeholder 3"/>
          <p:cNvSpPr>
            <a:spLocks noGrp="1"/>
          </p:cNvSpPr>
          <p:nvPr>
            <p:ph type="sldNum" sz="quarter" idx="10"/>
          </p:nvPr>
        </p:nvSpPr>
        <p:spPr/>
        <p:txBody>
          <a:bodyPr/>
          <a:lstStyle/>
          <a:p>
            <a:pPr>
              <a:defRPr/>
            </a:pPr>
            <a:fld id="{36E2F34E-2772-4617-8184-12ACBC886CFA}" type="slidenum">
              <a:rPr lang="en-US" smtClean="0"/>
              <a:pPr>
                <a:defRPr/>
              </a:pPr>
              <a:t>3</a:t>
            </a:fld>
            <a:endParaRPr lang="en-US"/>
          </a:p>
        </p:txBody>
      </p:sp>
    </p:spTree>
    <p:extLst>
      <p:ext uri="{BB962C8B-B14F-4D97-AF65-F5344CB8AC3E}">
        <p14:creationId xmlns:p14="http://schemas.microsoft.com/office/powerpoint/2010/main" val="12291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E2F34E-2772-4617-8184-12ACBC886CFA}" type="slidenum">
              <a:rPr lang="en-US" smtClean="0"/>
              <a:pPr>
                <a:defRPr/>
              </a:pPr>
              <a:t>14</a:t>
            </a:fld>
            <a:endParaRPr lang="en-US" dirty="0"/>
          </a:p>
        </p:txBody>
      </p:sp>
    </p:spTree>
    <p:extLst>
      <p:ext uri="{BB962C8B-B14F-4D97-AF65-F5344CB8AC3E}">
        <p14:creationId xmlns:p14="http://schemas.microsoft.com/office/powerpoint/2010/main" val="67591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E2F34E-2772-4617-8184-12ACBC886CFA}" type="slidenum">
              <a:rPr lang="en-US" smtClean="0"/>
              <a:pPr>
                <a:defRPr/>
              </a:pPr>
              <a:t>16</a:t>
            </a:fld>
            <a:endParaRPr lang="en-US"/>
          </a:p>
        </p:txBody>
      </p:sp>
    </p:spTree>
    <p:extLst>
      <p:ext uri="{BB962C8B-B14F-4D97-AF65-F5344CB8AC3E}">
        <p14:creationId xmlns:p14="http://schemas.microsoft.com/office/powerpoint/2010/main" val="31284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final proof copy of ISO TS 18101-1 (Oil and Gas Interoperability) – The Scope includes the language above, specifically linking it to the OIIE and the OIIE OGI Pilot.  Publication is scheduled for June.</a:t>
            </a:r>
          </a:p>
        </p:txBody>
      </p:sp>
      <p:sp>
        <p:nvSpPr>
          <p:cNvPr id="4" name="Slide Number Placeholder 3"/>
          <p:cNvSpPr>
            <a:spLocks noGrp="1"/>
          </p:cNvSpPr>
          <p:nvPr>
            <p:ph type="sldNum" sz="quarter" idx="5"/>
          </p:nvPr>
        </p:nvSpPr>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36E2F34E-2772-4617-8184-12ACBC886CFA}"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1344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final proof copy of ISO TS 18101-1 (Oil and Gas Interoperability) – The Scope includes the language above, specifically linking it to the OIIE and the OIIE OGI Pilot.  Publication is scheduled for June.</a:t>
            </a:r>
          </a:p>
        </p:txBody>
      </p:sp>
      <p:sp>
        <p:nvSpPr>
          <p:cNvPr id="4" name="Slide Number Placeholder 3"/>
          <p:cNvSpPr>
            <a:spLocks noGrp="1"/>
          </p:cNvSpPr>
          <p:nvPr>
            <p:ph type="sldNum" sz="quarter" idx="5"/>
          </p:nvPr>
        </p:nvSpPr>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36E2F34E-2772-4617-8184-12ACBC886CFA}"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249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simplified storyboard for the use cases included in the current pilot 3.1 sub-phase.  It follows what is often called the “main digital thread” for a capital project, extended through Operations and Maintenance to end of life, with focus in key areas being updated based on gap analysis from prior pilot phases.</a:t>
            </a:r>
          </a:p>
        </p:txBody>
      </p:sp>
      <p:sp>
        <p:nvSpPr>
          <p:cNvPr id="4" name="Slide Number Placeholder 3"/>
          <p:cNvSpPr>
            <a:spLocks noGrp="1"/>
          </p:cNvSpPr>
          <p:nvPr>
            <p:ph type="sldNum" sz="quarter" idx="5"/>
          </p:nvPr>
        </p:nvSpPr>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36E2F34E-2772-4617-8184-12ACBC886CFA}"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6782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here is on CBM and associated interactions with an EAM/CMMS system, (which in this case will be SAP PM, but could be any such system).  The Brownfield Information Remediation Use Case is very important and shows the ability to re-use standard Scenarios and Events across the entire lifecycle.</a:t>
            </a:r>
          </a:p>
        </p:txBody>
      </p:sp>
      <p:sp>
        <p:nvSpPr>
          <p:cNvPr id="4" name="Slide Number Placeholder 3"/>
          <p:cNvSpPr>
            <a:spLocks noGrp="1"/>
          </p:cNvSpPr>
          <p:nvPr>
            <p:ph type="sldNum" sz="quarter" idx="5"/>
          </p:nvPr>
        </p:nvSpPr>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36E2F34E-2772-4617-8184-12ACBC886CFA}"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971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E2F34E-2772-4617-8184-12ACBC886CFA}" type="slidenum">
              <a:rPr lang="en-US" smtClean="0"/>
              <a:pPr>
                <a:defRPr/>
              </a:pPr>
              <a:t>4</a:t>
            </a:fld>
            <a:endParaRPr lang="en-US"/>
          </a:p>
        </p:txBody>
      </p:sp>
    </p:spTree>
    <p:extLst>
      <p:ext uri="{BB962C8B-B14F-4D97-AF65-F5344CB8AC3E}">
        <p14:creationId xmlns:p14="http://schemas.microsoft.com/office/powerpoint/2010/main" val="366782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logical order in which the modeling is done in a process manufacturing environment.  The Process Models (PFDs) are done first, followed by the Systems Models (P&amp;IDs) and instances of Components Models are added when construction pairs components with locations defined in the Systems Models (P&amp;ID Tags).  Business Process Models sit on top of these models, using them for business purposes. The sensor-based data flows are then contextualized by all of the models, enabling analytics to be done with improved accuracy and efficiency. Risk Models can then sit on top of all of the other models, leveraging them, sensor based information and alarms/events flowing from all systems in the system of systems.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2F34E-2772-4617-8184-12ACBC886C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42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Process industry owner/operators wish to move from a systems integration paradigm to a Standards Based Interoperability (SBI) paradigm, where products (devices, equipment, software and systems) interoperate with each other in a system of systems model for standard use cases and scenarios which can be validated in a testbed like the OGI Pilot.  In this situation, standards conformant adaptors are produced, licensed and supported by the product manufacturers (preferred) and/or 3</a:t>
            </a:r>
            <a:r>
              <a:rPr lang="en-US" baseline="30000" dirty="0"/>
              <a:t>rd</a:t>
            </a:r>
            <a:r>
              <a:rPr lang="en-US" dirty="0"/>
              <a:t> parties.  As the SBI paradigm is  being developed and deployed, more efficient Agile Integration will be a gap filler.</a:t>
            </a:r>
          </a:p>
          <a:p>
            <a:pPr marL="171450" indent="-171450">
              <a:buFontTx/>
              <a:buChar char="-"/>
            </a:pPr>
            <a:r>
              <a:rPr lang="en-US" dirty="0"/>
              <a:t>Score tool has produced a significant impact to </a:t>
            </a:r>
            <a:r>
              <a:rPr lang="en-US" dirty="0" err="1"/>
              <a:t>OAGi</a:t>
            </a:r>
            <a:r>
              <a:rPr lang="en-US" dirty="0"/>
              <a:t> members such as Lockheed and Land O’Lakes in reducing time to produce integration artifacts.  This slide depicts pre-existing collaborations in the MOM level of the PERA, including B2MML, ISA, MIMOSA, </a:t>
            </a:r>
            <a:r>
              <a:rPr lang="en-US" dirty="0" err="1"/>
              <a:t>OAGi</a:t>
            </a:r>
            <a:r>
              <a:rPr lang="en-US" dirty="0"/>
              <a:t> and OPC) as well as 2 new collaborations.  The first was between NIST and </a:t>
            </a:r>
            <a:r>
              <a:rPr lang="en-US" dirty="0" err="1"/>
              <a:t>OAGi</a:t>
            </a:r>
            <a:r>
              <a:rPr lang="en-US" dirty="0"/>
              <a:t> and the second is between NIST and MIMOSA.  This combination of collaborations in support of owner/operators such as Land O’ Lakes offers renewed opportunities for increasing efficiencies in Process Industries, Discreet Manufacturers and overall Critical Infrastructure Management.</a:t>
            </a:r>
          </a:p>
        </p:txBody>
      </p:sp>
      <p:sp>
        <p:nvSpPr>
          <p:cNvPr id="4" name="Slide Number Placeholder 3"/>
          <p:cNvSpPr>
            <a:spLocks noGrp="1"/>
          </p:cNvSpPr>
          <p:nvPr>
            <p:ph type="sldNum" sz="quarter" idx="10"/>
          </p:nvPr>
        </p:nvSpPr>
        <p:spPr/>
        <p:txBody>
          <a:bodyPr/>
          <a:lstStyle/>
          <a:p>
            <a:pPr>
              <a:defRPr/>
            </a:pPr>
            <a:fld id="{36E2F34E-2772-4617-8184-12ACBC886CFA}" type="slidenum">
              <a:rPr lang="en-US" smtClean="0"/>
              <a:pPr>
                <a:defRPr/>
              </a:pPr>
              <a:t>7</a:t>
            </a:fld>
            <a:endParaRPr lang="en-US"/>
          </a:p>
        </p:txBody>
      </p:sp>
    </p:spTree>
    <p:extLst>
      <p:ext uri="{BB962C8B-B14F-4D97-AF65-F5344CB8AC3E}">
        <p14:creationId xmlns:p14="http://schemas.microsoft.com/office/powerpoint/2010/main" val="192855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pPr defTabSz="931774">
              <a:defRPr/>
            </a:pPr>
            <a:fld id="{13FCB261-25C5-43F5-B224-A56DA858A621}" type="slidenum">
              <a:rPr lang="en-AU">
                <a:solidFill>
                  <a:prstClr val="black"/>
                </a:solidFill>
                <a:latin typeface="Calibri"/>
              </a:rPr>
              <a:pPr defTabSz="931774">
                <a:defRPr/>
              </a:pPr>
              <a:t>8</a:t>
            </a:fld>
            <a:endParaRPr lang="en-AU">
              <a:solidFill>
                <a:prstClr val="black"/>
              </a:solidFill>
              <a:latin typeface="Calibri"/>
            </a:endParaRPr>
          </a:p>
        </p:txBody>
      </p:sp>
    </p:spTree>
    <p:extLst>
      <p:ext uri="{BB962C8B-B14F-4D97-AF65-F5344CB8AC3E}">
        <p14:creationId xmlns:p14="http://schemas.microsoft.com/office/powerpoint/2010/main" val="194157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DF9B7B-4BCD-44BB-A077-3F70E671A096}"/>
              </a:ext>
            </a:extLst>
          </p:cNvPr>
          <p:cNvSpPr>
            <a:spLocks noGrp="1" noChangeArrowheads="1"/>
          </p:cNvSpPr>
          <p:nvPr>
            <p:ph type="sldNum" sz="quarter" idx="5"/>
          </p:nvPr>
        </p:nvSpPr>
        <p:spPr>
          <a:ln/>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35C02922-27B4-4E25-B404-4F54A270B99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6130" name="Rectangle 2">
            <a:extLst>
              <a:ext uri="{FF2B5EF4-FFF2-40B4-BE49-F238E27FC236}">
                <a16:creationId xmlns:a16="http://schemas.microsoft.com/office/drawing/2014/main" id="{ABCC06AF-3565-4644-9CA1-9254814EE9C5}"/>
              </a:ext>
            </a:extLst>
          </p:cNvPr>
          <p:cNvSpPr>
            <a:spLocks noGrp="1" noRot="1" noChangeAspect="1" noChangeArrowheads="1" noTextEdit="1"/>
          </p:cNvSpPr>
          <p:nvPr>
            <p:ph type="sldImg"/>
          </p:nvPr>
        </p:nvSpPr>
        <p:spPr>
          <a:xfrm>
            <a:off x="457200" y="720725"/>
            <a:ext cx="6400800" cy="3600450"/>
          </a:xfrm>
          <a:ln/>
        </p:spPr>
      </p:sp>
      <p:sp>
        <p:nvSpPr>
          <p:cNvPr id="816131" name="Rectangle 3">
            <a:extLst>
              <a:ext uri="{FF2B5EF4-FFF2-40B4-BE49-F238E27FC236}">
                <a16:creationId xmlns:a16="http://schemas.microsoft.com/office/drawing/2014/main" id="{ECDD95A2-F710-41B0-A4DF-BE34A4B7A63C}"/>
              </a:ext>
            </a:extLst>
          </p:cNvPr>
          <p:cNvSpPr>
            <a:spLocks noGrp="1" noChangeArrowheads="1"/>
          </p:cNvSpPr>
          <p:nvPr>
            <p:ph type="body" idx="1"/>
          </p:nvPr>
        </p:nvSpPr>
        <p:spPr>
          <a:xfrm>
            <a:off x="974725" y="4560888"/>
            <a:ext cx="5365750" cy="4319587"/>
          </a:xfrm>
        </p:spPr>
        <p:txBody>
          <a:bodyPr/>
          <a:lstStyle/>
          <a:p>
            <a:r>
              <a:rPr lang="en-US" altLang="en-US" dirty="0"/>
              <a:t>Rather than using proprietary, point-to-point interfaces to integrate the large number of military platforms and their associated technical applications with each other and the SAP Enterprise Resource Planning (ARP) applications, MIMOSA Open Standards provide a standards-based abstraction and integration layer.  SAP NetWeaver can leverage the MIMOSA standards with a wide range of Technical Applications providing logistics integration between the true real-time platform control environment and the transaction processing ERP environment.  Adoption of Non-proprietary, Open Standards such as MIMOSA will enable cost effective transition management for many different technical applications and military platforms as they must  change over time in the transformational military services.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and the following ones through </a:t>
            </a:r>
            <a:r>
              <a:rPr lang="en-US" sz="1100" kern="1200" dirty="0">
                <a:solidFill>
                  <a:srgbClr val="008000"/>
                </a:solidFill>
                <a:latin typeface="Times New Roman" pitchFamily="18" charset="0"/>
                <a:ea typeface="+mn-ea"/>
                <a:cs typeface="+mn-cs"/>
              </a:rPr>
              <a:t>Systems Connectivity and Services Architecture </a:t>
            </a:r>
            <a:r>
              <a:rPr lang="en-US" dirty="0"/>
              <a:t>are all shared between the OIIE and ISO 18101, since ISO 18101 is based on the OIIE.  The Secondary Business Process is broadly agreed to be an optimal target for cross-industry standardization.  The OIIE can also incorporate the primary business process for some industry groups (particularly process industries and their production supply chains).  We currently include cooperation with ISA, </a:t>
            </a:r>
            <a:r>
              <a:rPr lang="en-US" dirty="0" err="1"/>
              <a:t>OAGi</a:t>
            </a:r>
            <a:r>
              <a:rPr lang="en-US" dirty="0"/>
              <a:t> and MESA B2MML for these purposes, which is part of why the OpenO&amp;M Initiative was founded.  </a:t>
            </a:r>
          </a:p>
        </p:txBody>
      </p:sp>
      <p:sp>
        <p:nvSpPr>
          <p:cNvPr id="4" name="Slide Number Placeholder 3"/>
          <p:cNvSpPr>
            <a:spLocks noGrp="1"/>
          </p:cNvSpPr>
          <p:nvPr>
            <p:ph type="sldNum" sz="quarter" idx="5"/>
          </p:nvPr>
        </p:nvSpPr>
        <p:spPr/>
        <p:txBody>
          <a:bodyPr/>
          <a:lstStyle/>
          <a:p>
            <a:pPr>
              <a:defRPr/>
            </a:pPr>
            <a:fld id="{36E2F34E-2772-4617-8184-12ACBC886CFA}" type="slidenum">
              <a:rPr lang="en-US" smtClean="0"/>
              <a:pPr>
                <a:defRPr/>
              </a:pPr>
              <a:t>10</a:t>
            </a:fld>
            <a:endParaRPr lang="en-US"/>
          </a:p>
        </p:txBody>
      </p:sp>
    </p:spTree>
    <p:extLst>
      <p:ext uri="{BB962C8B-B14F-4D97-AF65-F5344CB8AC3E}">
        <p14:creationId xmlns:p14="http://schemas.microsoft.com/office/powerpoint/2010/main" val="319707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73138" rtl="0" eaLnBrk="1" fontAlgn="base" latinLnBrk="0" hangingPunct="1">
              <a:lnSpc>
                <a:spcPct val="100000"/>
              </a:lnSpc>
              <a:spcBef>
                <a:spcPct val="0"/>
              </a:spcBef>
              <a:spcAft>
                <a:spcPct val="0"/>
              </a:spcAft>
              <a:buClrTx/>
              <a:buSzTx/>
              <a:buFontTx/>
              <a:buNone/>
              <a:tabLst/>
              <a:defRPr/>
            </a:pPr>
            <a:fld id="{D20AA1C7-FBF1-4F7C-977C-A61BC037703C}"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73138"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53730" name="Rectangle 2"/>
          <p:cNvSpPr>
            <a:spLocks noGrp="1" noRot="1" noChangeAspect="1" noChangeArrowheads="1" noTextEdit="1"/>
          </p:cNvSpPr>
          <p:nvPr>
            <p:ph type="sldImg"/>
          </p:nvPr>
        </p:nvSpPr>
        <p:spPr>
          <a:ln/>
        </p:spPr>
      </p:sp>
      <p:sp>
        <p:nvSpPr>
          <p:cNvPr id="1353731" name="Rectangle 3"/>
          <p:cNvSpPr>
            <a:spLocks noGrp="1" noChangeArrowheads="1"/>
          </p:cNvSpPr>
          <p:nvPr>
            <p:ph type="body" idx="1"/>
          </p:nvPr>
        </p:nvSpPr>
        <p:spPr/>
        <p:txBody>
          <a:bodyPr/>
          <a:lstStyle/>
          <a:p>
            <a:r>
              <a:rPr lang="en-US" dirty="0"/>
              <a:t>This Figure was simplified and derived from the top-level summarizing Figure produced in the ISO TC 184 Manufacturing Asset Management Task Force, which identified the  need and opportunity for ISO 18101.</a:t>
            </a:r>
          </a:p>
        </p:txBody>
      </p:sp>
    </p:spTree>
    <p:extLst>
      <p:ext uri="{BB962C8B-B14F-4D97-AF65-F5344CB8AC3E}">
        <p14:creationId xmlns:p14="http://schemas.microsoft.com/office/powerpoint/2010/main" val="196900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cases in bold face are in the identified scope of the current OIIE OGI Pilot phase.</a:t>
            </a:r>
          </a:p>
        </p:txBody>
      </p:sp>
      <p:sp>
        <p:nvSpPr>
          <p:cNvPr id="4" name="Slide Number Placeholder 3"/>
          <p:cNvSpPr>
            <a:spLocks noGrp="1"/>
          </p:cNvSpPr>
          <p:nvPr>
            <p:ph type="sldNum" sz="quarter" idx="5"/>
          </p:nvPr>
        </p:nvSpPr>
        <p:spPr/>
        <p:txBody>
          <a:bodyPr/>
          <a:lstStyle/>
          <a:p>
            <a:pPr>
              <a:defRPr/>
            </a:pPr>
            <a:fld id="{36E2F34E-2772-4617-8184-12ACBC886CFA}" type="slidenum">
              <a:rPr lang="en-US" smtClean="0"/>
              <a:pPr>
                <a:defRPr/>
              </a:pPr>
              <a:t>13</a:t>
            </a:fld>
            <a:endParaRPr lang="en-US"/>
          </a:p>
        </p:txBody>
      </p:sp>
    </p:spTree>
    <p:extLst>
      <p:ext uri="{BB962C8B-B14F-4D97-AF65-F5344CB8AC3E}">
        <p14:creationId xmlns:p14="http://schemas.microsoft.com/office/powerpoint/2010/main" val="321373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openoandm.org/" TargetMode="Externa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vmlDrawing" Target="../drawings/vmlDrawing2.v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4BE1-9821-4FF5-890E-C9453CE67E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31C0639D-9964-43E7-B57A-1A3F99D581C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291537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7F73-1CC8-4A5D-B7B4-DAF264BCD1BC}"/>
              </a:ext>
            </a:extLst>
          </p:cNvPr>
          <p:cNvSpPr>
            <a:spLocks noGrp="1"/>
          </p:cNvSpPr>
          <p:nvPr>
            <p:ph type="title"/>
          </p:nvPr>
        </p:nvSpPr>
        <p:spPr>
          <a:xfrm>
            <a:off x="628650" y="273844"/>
            <a:ext cx="7886700" cy="540000"/>
          </a:xfr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0D56E0-BCA4-48BE-B7A3-F41919C5F211}"/>
              </a:ext>
            </a:extLst>
          </p:cNvPr>
          <p:cNvSpPr>
            <a:spLocks noGrp="1"/>
          </p:cNvSpPr>
          <p:nvPr>
            <p:ph type="body" orient="vert" idx="1"/>
          </p:nvPr>
        </p:nvSpPr>
        <p:spPr>
          <a:xfrm>
            <a:off x="628650" y="956930"/>
            <a:ext cx="7886700" cy="36757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CD8B77-F267-4E38-9E44-4D9739B83E7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5" name="Footer Placeholder 4">
            <a:extLst>
              <a:ext uri="{FF2B5EF4-FFF2-40B4-BE49-F238E27FC236}">
                <a16:creationId xmlns:a16="http://schemas.microsoft.com/office/drawing/2014/main" id="{4C0BB16F-A2C3-4C99-ACAD-6AA805BA8DF8}"/>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5A765E18-1094-49CA-8C61-931616538E92}"/>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357750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96220-D826-4794-A236-6210CB81B1E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0B7C90-1AA2-4242-A5F0-5399C0FAC3C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71B170-CAA4-4B36-B1B6-C281D35A525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5" name="Footer Placeholder 4">
            <a:extLst>
              <a:ext uri="{FF2B5EF4-FFF2-40B4-BE49-F238E27FC236}">
                <a16:creationId xmlns:a16="http://schemas.microsoft.com/office/drawing/2014/main" id="{87CDC2E7-3047-4695-B927-C8DD6C60FA1E}"/>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D9229B6D-513A-4830-9D9C-F0F9F88EC396}"/>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328244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9" y="1942"/>
            <a:ext cx="9140546" cy="5141558"/>
          </a:xfrm>
          <a:prstGeom prst="rect">
            <a:avLst/>
          </a:prstGeom>
        </p:spPr>
      </p:pic>
      <p:sp>
        <p:nvSpPr>
          <p:cNvPr id="8200" name="Rectangle 8"/>
          <p:cNvSpPr>
            <a:spLocks noGrp="1" noChangeArrowheads="1"/>
          </p:cNvSpPr>
          <p:nvPr>
            <p:ph type="ctrTitle" sz="quarter"/>
          </p:nvPr>
        </p:nvSpPr>
        <p:spPr bwMode="auto">
          <a:xfrm>
            <a:off x="1440000" y="2395132"/>
            <a:ext cx="5791200" cy="43379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1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350">
                <a:solidFill>
                  <a:schemeClr val="bg1"/>
                </a:solidFill>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6" y="4483439"/>
            <a:ext cx="1207640" cy="358964"/>
          </a:xfrm>
          <a:prstGeom prst="rect">
            <a:avLst/>
          </a:prstGeom>
        </p:spPr>
      </p:pic>
    </p:spTree>
    <p:extLst>
      <p:ext uri="{BB962C8B-B14F-4D97-AF65-F5344CB8AC3E}">
        <p14:creationId xmlns:p14="http://schemas.microsoft.com/office/powerpoint/2010/main" val="30584506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513671" y="2372746"/>
            <a:ext cx="8162924" cy="621506"/>
          </a:xfrm>
          <a:prstGeom prst="rect">
            <a:avLst/>
          </a:prstGeom>
        </p:spPr>
        <p:txBody>
          <a:bodyPr/>
          <a:lstStyle>
            <a:lvl1pPr marL="0" indent="0">
              <a:buNone/>
              <a:defRPr sz="2700" b="1">
                <a:solidFill>
                  <a:srgbClr val="0000C8"/>
                </a:solidFill>
              </a:defRPr>
            </a:lvl1pPr>
          </a:lstStyle>
          <a:p>
            <a:pPr lvl="0"/>
            <a:r>
              <a:rPr lang="en-US"/>
              <a:t>Title</a:t>
            </a:r>
            <a:endParaRPr lang="en-AU"/>
          </a:p>
        </p:txBody>
      </p:sp>
      <p:pic>
        <p:nvPicPr>
          <p:cNvPr id="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973"/>
          <a:stretch/>
        </p:blipFill>
        <p:spPr bwMode="auto">
          <a:xfrm>
            <a:off x="0" y="4578928"/>
            <a:ext cx="9144000" cy="564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5" y="4688617"/>
            <a:ext cx="1161192" cy="345158"/>
          </a:xfrm>
          <a:prstGeom prst="rect">
            <a:avLst/>
          </a:prstGeom>
        </p:spPr>
      </p:pic>
    </p:spTree>
    <p:extLst>
      <p:ext uri="{BB962C8B-B14F-4D97-AF65-F5344CB8AC3E}">
        <p14:creationId xmlns:p14="http://schemas.microsoft.com/office/powerpoint/2010/main" val="19101784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bann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973"/>
          <a:stretch/>
        </p:blipFill>
        <p:spPr bwMode="auto">
          <a:xfrm>
            <a:off x="0" y="4578928"/>
            <a:ext cx="9144000" cy="564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0"/>
            <a:ext cx="8258175" cy="3391379"/>
          </a:xfrm>
          <a:prstGeom prst="rect">
            <a:avLst/>
          </a:prstGeom>
        </p:spPr>
        <p:txBody>
          <a:bodyPr/>
          <a:lstStyle>
            <a:lvl1pPr marL="257175" indent="-257175">
              <a:buFont typeface="Arial" panose="020B0604020202020204" pitchFamily="34" charset="0"/>
              <a:buChar char="•"/>
              <a:defRPr sz="1500" b="1">
                <a:solidFill>
                  <a:schemeClr val="tx1"/>
                </a:solidFill>
              </a:defRPr>
            </a:lvl1pPr>
            <a:lvl2pPr marL="557213" indent="-214313">
              <a:buFont typeface="Arial" panose="020B0604020202020204" pitchFamily="34" charset="0"/>
              <a:buChar char="•"/>
              <a:defRPr sz="1350" b="1"/>
            </a:lvl2pPr>
            <a:lvl3pPr>
              <a:defRPr sz="1200" b="0"/>
            </a:lvl3pPr>
            <a:lvl4pPr marL="1200150" indent="-171450">
              <a:buFont typeface="Arial" panose="020B0604020202020204" pitchFamily="34" charset="0"/>
              <a:buChar char="•"/>
              <a:defRPr sz="1200" b="0"/>
            </a:lvl4pPr>
          </a:lstStyle>
          <a:p>
            <a:pPr lvl="0"/>
            <a:r>
              <a:rPr lang="en-US"/>
              <a:t>Text</a:t>
            </a:r>
          </a:p>
          <a:p>
            <a:pPr lvl="1"/>
            <a:r>
              <a:rPr lang="en-US"/>
              <a:t>Level 2</a:t>
            </a:r>
          </a:p>
          <a:p>
            <a:pPr lvl="2"/>
            <a:r>
              <a:rPr lang="en-US" b="1"/>
              <a:t>Level 3</a:t>
            </a:r>
          </a:p>
          <a:p>
            <a:pPr lvl="3"/>
            <a:r>
              <a:rPr lang="en-US"/>
              <a:t>Level 4</a:t>
            </a:r>
          </a:p>
          <a:p>
            <a:pPr lvl="0"/>
            <a:endParaRPr lang="en-AU"/>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5" y="4688617"/>
            <a:ext cx="1161192" cy="345158"/>
          </a:xfrm>
          <a:prstGeom prst="rect">
            <a:avLst/>
          </a:prstGeom>
        </p:spPr>
      </p:pic>
    </p:spTree>
    <p:extLst>
      <p:ext uri="{BB962C8B-B14F-4D97-AF65-F5344CB8AC3E}">
        <p14:creationId xmlns:p14="http://schemas.microsoft.com/office/powerpoint/2010/main" val="6978453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w/ small bann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973"/>
          <a:stretch/>
        </p:blipFill>
        <p:spPr bwMode="auto">
          <a:xfrm>
            <a:off x="0" y="4578928"/>
            <a:ext cx="9144000" cy="564539"/>
          </a:xfrm>
          <a:prstGeom prst="rect">
            <a:avLst/>
          </a:prstGeom>
          <a:noFill/>
          <a:extLst>
            <a:ext uri="{909E8E84-426E-40DD-AFC4-6F175D3DCCD1}">
              <a14:hiddenFill xmlns:a14="http://schemas.microsoft.com/office/drawing/2010/main">
                <a:solidFill>
                  <a:srgbClr val="FFFFFF"/>
                </a:solidFill>
              </a14:hiddenFill>
            </a:ext>
          </a:extLst>
        </p:spPr>
      </p:pic>
      <p:sp>
        <p:nvSpPr>
          <p:cNvPr id="2" name="Picture Placeholder 4"/>
          <p:cNvSpPr>
            <a:spLocks noGrp="1"/>
          </p:cNvSpPr>
          <p:nvPr>
            <p:ph type="pic" sz="quarter" idx="10"/>
          </p:nvPr>
        </p:nvSpPr>
        <p:spPr>
          <a:xfrm>
            <a:off x="4810126" y="-1"/>
            <a:ext cx="4333875" cy="4578928"/>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1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3400391"/>
          </a:xfrm>
          <a:prstGeom prst="rect">
            <a:avLst/>
          </a:prstGeom>
        </p:spPr>
        <p:txBody>
          <a:bodyPr/>
          <a:lstStyle>
            <a:lvl1pPr marL="257175" indent="-257175">
              <a:buFont typeface="Arial" panose="020B0604020202020204" pitchFamily="34" charset="0"/>
              <a:buChar char="•"/>
              <a:defRPr sz="1500" b="1"/>
            </a:lvl1pPr>
            <a:lvl2pPr marL="557213" indent="-214313">
              <a:buFont typeface="Arial" panose="020B0604020202020204" pitchFamily="34" charset="0"/>
              <a:buChar char="•"/>
              <a:defRPr sz="1350" b="1" baseline="0"/>
            </a:lvl2pPr>
            <a:lvl3pPr>
              <a:defRPr sz="1200" b="1" baseline="0"/>
            </a:lvl3pPr>
            <a:lvl4pPr marL="1200150" indent="-171450">
              <a:buFont typeface="Arial" panose="020B0604020202020204" pitchFamily="34" charset="0"/>
              <a:buChar char="•"/>
              <a:defRPr sz="1200"/>
            </a:lvl4pPr>
          </a:lstStyle>
          <a:p>
            <a:pPr lvl="0"/>
            <a:r>
              <a:rPr lang="en-US"/>
              <a:t>Text</a:t>
            </a:r>
          </a:p>
          <a:p>
            <a:pPr lvl="1"/>
            <a:r>
              <a:rPr lang="en-US"/>
              <a:t>Level 2</a:t>
            </a:r>
          </a:p>
          <a:p>
            <a:pPr lvl="2"/>
            <a:r>
              <a:rPr lang="en-AU"/>
              <a:t>Level 3</a:t>
            </a:r>
          </a:p>
          <a:p>
            <a:pPr lvl="3"/>
            <a:r>
              <a:rPr lang="en-AU"/>
              <a:t>Level 4</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5" y="4688617"/>
            <a:ext cx="1161192" cy="345158"/>
          </a:xfrm>
          <a:prstGeom prst="rect">
            <a:avLst/>
          </a:prstGeom>
        </p:spPr>
      </p:pic>
    </p:spTree>
    <p:extLst>
      <p:ext uri="{BB962C8B-B14F-4D97-AF65-F5344CB8AC3E}">
        <p14:creationId xmlns:p14="http://schemas.microsoft.com/office/powerpoint/2010/main" val="23261028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AU"/>
              <a:t>INSERT PICTURE</a:t>
            </a:r>
          </a:p>
        </p:txBody>
      </p:sp>
    </p:spTree>
    <p:extLst>
      <p:ext uri="{BB962C8B-B14F-4D97-AF65-F5344CB8AC3E}">
        <p14:creationId xmlns:p14="http://schemas.microsoft.com/office/powerpoint/2010/main" val="1498111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2CDD-A2A6-48DB-9E66-5564A89AAE35}"/>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3DED2A2-37DD-460F-B1F8-9915C4DE94E6}"/>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prstClr val="black">
                    <a:tint val="75000"/>
                  </a:prstClr>
                </a:solidFill>
              </a:rPr>
              <a:pPr/>
              <a:t>13/06/2019</a:t>
            </a:fld>
            <a:endParaRPr lang="en-AU">
              <a:solidFill>
                <a:prstClr val="black">
                  <a:tint val="75000"/>
                </a:prstClr>
              </a:solidFill>
            </a:endParaRPr>
          </a:p>
        </p:txBody>
      </p:sp>
      <p:sp>
        <p:nvSpPr>
          <p:cNvPr id="4" name="Footer Placeholder 3">
            <a:extLst>
              <a:ext uri="{FF2B5EF4-FFF2-40B4-BE49-F238E27FC236}">
                <a16:creationId xmlns:a16="http://schemas.microsoft.com/office/drawing/2014/main" id="{E78B6DC6-AB9A-4690-86D3-6C81BF086949}"/>
              </a:ext>
            </a:extLst>
          </p:cNvPr>
          <p:cNvSpPr>
            <a:spLocks noGrp="1"/>
          </p:cNvSpPr>
          <p:nvPr>
            <p:ph type="ftr" sz="quarter" idx="11"/>
          </p:nvPr>
        </p:nvSpPr>
        <p:spPr>
          <a:xfrm>
            <a:off x="3028950" y="4767263"/>
            <a:ext cx="3086100" cy="273844"/>
          </a:xfrm>
          <a:prstGeom prst="rect">
            <a:avLst/>
          </a:prstGeom>
        </p:spPr>
        <p:txBody>
          <a:bodyPr/>
          <a:lstStyle/>
          <a:p>
            <a:endParaRPr lang="en-AU">
              <a:solidFill>
                <a:prstClr val="black">
                  <a:tint val="75000"/>
                </a:prstClr>
              </a:solidFill>
            </a:endParaRPr>
          </a:p>
        </p:txBody>
      </p:sp>
      <p:sp>
        <p:nvSpPr>
          <p:cNvPr id="5" name="Slide Number Placeholder 4">
            <a:extLst>
              <a:ext uri="{FF2B5EF4-FFF2-40B4-BE49-F238E27FC236}">
                <a16:creationId xmlns:a16="http://schemas.microsoft.com/office/drawing/2014/main" id="{8794802F-89AB-45ED-8874-ECBD50E25EA5}"/>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163291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25CBC-37E1-494D-81B1-FBA21F0DBEE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prstClr val="black">
                    <a:tint val="75000"/>
                  </a:prstClr>
                </a:solidFill>
              </a:rPr>
              <a:pPr/>
              <a:t>13/06/2019</a:t>
            </a:fld>
            <a:endParaRPr lang="en-AU">
              <a:solidFill>
                <a:prstClr val="black">
                  <a:tint val="75000"/>
                </a:prstClr>
              </a:solidFill>
            </a:endParaRPr>
          </a:p>
        </p:txBody>
      </p:sp>
      <p:sp>
        <p:nvSpPr>
          <p:cNvPr id="3" name="Footer Placeholder 2">
            <a:extLst>
              <a:ext uri="{FF2B5EF4-FFF2-40B4-BE49-F238E27FC236}">
                <a16:creationId xmlns:a16="http://schemas.microsoft.com/office/drawing/2014/main" id="{CCFFDF32-6816-4CB9-A3E7-033ABA01368F}"/>
              </a:ext>
            </a:extLst>
          </p:cNvPr>
          <p:cNvSpPr>
            <a:spLocks noGrp="1"/>
          </p:cNvSpPr>
          <p:nvPr>
            <p:ph type="ftr" sz="quarter" idx="11"/>
          </p:nvPr>
        </p:nvSpPr>
        <p:spPr>
          <a:xfrm>
            <a:off x="3028950" y="4767263"/>
            <a:ext cx="3086100" cy="273844"/>
          </a:xfrm>
          <a:prstGeom prst="rect">
            <a:avLst/>
          </a:prstGeom>
        </p:spPr>
        <p:txBody>
          <a:bodyPr/>
          <a:lstStyle/>
          <a:p>
            <a:endParaRPr lang="en-AU">
              <a:solidFill>
                <a:prstClr val="black">
                  <a:tint val="75000"/>
                </a:prstClr>
              </a:solidFill>
            </a:endParaRPr>
          </a:p>
        </p:txBody>
      </p:sp>
      <p:sp>
        <p:nvSpPr>
          <p:cNvPr id="4" name="Slide Number Placeholder 3">
            <a:extLst>
              <a:ext uri="{FF2B5EF4-FFF2-40B4-BE49-F238E27FC236}">
                <a16:creationId xmlns:a16="http://schemas.microsoft.com/office/drawing/2014/main" id="{D68F9818-BA89-4A99-AE87-08E8CECAE5BC}"/>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073943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F3ED21F-15DB-4E8D-9211-B74316878749}" type="datetimeFigureOut">
              <a:rPr lang="en-AU" smtClean="0"/>
              <a:t>13/06/2019</a:t>
            </a:fld>
            <a:endParaRPr lang="en-AU"/>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389A3F8-DD40-49DA-BE6A-657CBDA561EE}" type="slidenum">
              <a:rPr lang="en-AU" smtClean="0"/>
              <a:t>‹#›</a:t>
            </a:fld>
            <a:endParaRPr lang="en-AU"/>
          </a:p>
        </p:txBody>
      </p:sp>
    </p:spTree>
    <p:extLst>
      <p:ext uri="{BB962C8B-B14F-4D97-AF65-F5344CB8AC3E}">
        <p14:creationId xmlns:p14="http://schemas.microsoft.com/office/powerpoint/2010/main" val="224769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769C-D89D-429B-81DB-0DD4095BB430}"/>
              </a:ext>
            </a:extLst>
          </p:cNvPr>
          <p:cNvSpPr>
            <a:spLocks noGrp="1"/>
          </p:cNvSpPr>
          <p:nvPr>
            <p:ph type="title"/>
          </p:nvPr>
        </p:nvSpPr>
        <p:spPr>
          <a:xfrm>
            <a:off x="628650" y="273844"/>
            <a:ext cx="7886700" cy="540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6FC90B-BF8E-43FD-A4CF-090945CB5558}"/>
              </a:ext>
            </a:extLst>
          </p:cNvPr>
          <p:cNvSpPr>
            <a:spLocks noGrp="1"/>
          </p:cNvSpPr>
          <p:nvPr>
            <p:ph idx="1"/>
          </p:nvPr>
        </p:nvSpPr>
        <p:spPr>
          <a:xfrm>
            <a:off x="628650" y="948956"/>
            <a:ext cx="7886700" cy="36837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2779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F3ED21F-15DB-4E8D-9211-B74316878749}" type="datetimeFigureOut">
              <a:rPr lang="en-AU" smtClean="0"/>
              <a:t>13/06/2019</a:t>
            </a:fld>
            <a:endParaRPr lang="en-AU"/>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389A3F8-DD40-49DA-BE6A-657CBDA561EE}" type="slidenum">
              <a:rPr lang="en-AU" smtClean="0"/>
              <a:t>‹#›</a:t>
            </a:fld>
            <a:endParaRPr lang="en-AU"/>
          </a:p>
        </p:txBody>
      </p:sp>
    </p:spTree>
    <p:extLst>
      <p:ext uri="{BB962C8B-B14F-4D97-AF65-F5344CB8AC3E}">
        <p14:creationId xmlns:p14="http://schemas.microsoft.com/office/powerpoint/2010/main" val="345671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IMOSA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F3ED21F-15DB-4E8D-9211-B74316878749}" type="datetimeFigureOut">
              <a:rPr lang="en-AU" smtClean="0"/>
              <a:t>13/06/2019</a:t>
            </a:fld>
            <a:endParaRPr lang="en-AU"/>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389A3F8-DD40-49DA-BE6A-657CBDA561EE}" type="slidenum">
              <a:rPr lang="en-AU" smtClean="0"/>
              <a:t>‹#›</a:t>
            </a:fld>
            <a:endParaRPr lang="en-AU"/>
          </a:p>
        </p:txBody>
      </p:sp>
      <p:pic>
        <p:nvPicPr>
          <p:cNvPr id="1026" name="Picture 2" descr="Image result for mimos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43875" y="1"/>
            <a:ext cx="1000125" cy="39390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unisa logo"/>
          <p:cNvSpPr>
            <a:spLocks noChangeAspect="1" noChangeArrowheads="1"/>
          </p:cNvSpPr>
          <p:nvPr userDrawn="1"/>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050"/>
          </a:p>
        </p:txBody>
      </p:sp>
    </p:spTree>
    <p:extLst>
      <p:ext uri="{BB962C8B-B14F-4D97-AF65-F5344CB8AC3E}">
        <p14:creationId xmlns:p14="http://schemas.microsoft.com/office/powerpoint/2010/main" val="299060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J857 Powerpoint Template RGB Colours 20130605 v1a.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720000" y="2031690"/>
            <a:ext cx="7715200" cy="324036"/>
          </a:xfrm>
          <a:prstGeom prst="rect">
            <a:avLst/>
          </a:prstGeom>
        </p:spPr>
        <p:txBody>
          <a:bodyPr/>
          <a:lstStyle>
            <a:lvl1pPr marL="0" indent="0" algn="l">
              <a:buFont typeface="Arial"/>
              <a:buNone/>
              <a:defRPr sz="1725" b="1" i="0" baseline="0">
                <a:solidFill>
                  <a:srgbClr val="B71234"/>
                </a:solidFill>
              </a:defRPr>
            </a:lvl1pPr>
            <a:lvl2pPr marL="0" indent="0" algn="l">
              <a:buNone/>
              <a:defRPr sz="1725">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p>
        </p:txBody>
      </p:sp>
      <p:sp>
        <p:nvSpPr>
          <p:cNvPr id="17" name="Text Placeholder 16"/>
          <p:cNvSpPr>
            <a:spLocks noGrp="1"/>
          </p:cNvSpPr>
          <p:nvPr>
            <p:ph type="body" sz="quarter" idx="10"/>
          </p:nvPr>
        </p:nvSpPr>
        <p:spPr>
          <a:xfrm>
            <a:off x="720001" y="2355726"/>
            <a:ext cx="7704137" cy="377949"/>
          </a:xfrm>
          <a:prstGeom prst="rect">
            <a:avLst/>
          </a:prstGeom>
        </p:spPr>
        <p:txBody>
          <a:bodyPr vert="horz"/>
          <a:lstStyle>
            <a:lvl1pPr marL="0" indent="0">
              <a:buFontTx/>
              <a:buNone/>
              <a:defRPr sz="1650">
                <a:solidFill>
                  <a:srgbClr val="6D6E71"/>
                </a:solidFill>
              </a:defRPr>
            </a:lvl1pPr>
          </a:lstStyle>
          <a:p>
            <a:pPr lvl="0"/>
            <a:r>
              <a:rPr lang="en-AU"/>
              <a:t>Click to edit Master text styles</a:t>
            </a:r>
            <a:endParaRPr lang="en-US"/>
          </a:p>
        </p:txBody>
      </p:sp>
      <p:sp>
        <p:nvSpPr>
          <p:cNvPr id="5" name="Date Placeholder 1"/>
          <p:cNvSpPr txBox="1">
            <a:spLocks/>
          </p:cNvSpPr>
          <p:nvPr userDrawn="1"/>
        </p:nvSpPr>
        <p:spPr bwMode="auto">
          <a:xfrm>
            <a:off x="395536" y="4821138"/>
            <a:ext cx="190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charset="0"/>
                <a:ea typeface="ＭＳ Ｐゴシック" pitchFamily="34" charset="-128"/>
                <a:cs typeface="+mn-cs"/>
              </a:rPr>
              <a:t>© Asset Institute 2014</a:t>
            </a:r>
          </a:p>
        </p:txBody>
      </p:sp>
    </p:spTree>
    <p:extLst>
      <p:ext uri="{BB962C8B-B14F-4D97-AF65-F5344CB8AC3E}">
        <p14:creationId xmlns:p14="http://schemas.microsoft.com/office/powerpoint/2010/main" val="137371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and Sub Bullets">
    <p:spTree>
      <p:nvGrpSpPr>
        <p:cNvPr id="1" name=""/>
        <p:cNvGrpSpPr/>
        <p:nvPr/>
      </p:nvGrpSpPr>
      <p:grpSpPr>
        <a:xfrm>
          <a:off x="0" y="0"/>
          <a:ext cx="0" cy="0"/>
          <a:chOff x="0" y="0"/>
          <a:chExt cx="0" cy="0"/>
        </a:xfrm>
      </p:grpSpPr>
      <p:pic>
        <p:nvPicPr>
          <p:cNvPr id="4" name="Picture 2" descr="J857 Powerpoint Template RGB Colours 20130605 v1a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67544" y="519522"/>
            <a:ext cx="8229600" cy="303588"/>
          </a:xfrm>
          <a:prstGeom prst="rect">
            <a:avLst/>
          </a:prstGeom>
        </p:spPr>
        <p:txBody>
          <a:bodyPr vert="horz"/>
          <a:lstStyle>
            <a:lvl1pPr>
              <a:defRPr sz="1800">
                <a:solidFill>
                  <a:srgbClr val="C00000"/>
                </a:solidFill>
              </a:defRPr>
            </a:lvl1pPr>
          </a:lstStyle>
          <a:p>
            <a:r>
              <a:rPr lang="en-AU"/>
              <a:t>Click to edit Master title style</a:t>
            </a:r>
            <a:endParaRPr lang="en-US"/>
          </a:p>
        </p:txBody>
      </p:sp>
      <p:sp>
        <p:nvSpPr>
          <p:cNvPr id="3" name="Text Placeholder 2"/>
          <p:cNvSpPr>
            <a:spLocks noGrp="1"/>
          </p:cNvSpPr>
          <p:nvPr>
            <p:ph type="body" sz="quarter" idx="13"/>
          </p:nvPr>
        </p:nvSpPr>
        <p:spPr>
          <a:xfrm>
            <a:off x="467545" y="1005576"/>
            <a:ext cx="8207375" cy="3186373"/>
          </a:xfrm>
          <a:prstGeom prst="rect">
            <a:avLst/>
          </a:prstGeom>
        </p:spPr>
        <p:txBody>
          <a:bodyPr vert="horz"/>
          <a:lstStyle>
            <a:lvl1pPr>
              <a:defRPr sz="1500">
                <a:solidFill>
                  <a:schemeClr val="bg1">
                    <a:lumMod val="75000"/>
                  </a:schemeClr>
                </a:solidFill>
              </a:defRPr>
            </a:lvl1pPr>
            <a:lvl2pPr>
              <a:defRPr sz="1350">
                <a:solidFill>
                  <a:schemeClr val="bg1">
                    <a:lumMod val="75000"/>
                  </a:schemeClr>
                </a:solidFill>
              </a:defRPr>
            </a:lvl2pPr>
            <a:lvl3pPr>
              <a:defRPr sz="1200">
                <a:solidFill>
                  <a:schemeClr val="bg1">
                    <a:lumMod val="75000"/>
                  </a:schemeClr>
                </a:solidFill>
              </a:defRPr>
            </a:lvl3pPr>
            <a:lvl4pPr>
              <a:defRPr sz="1050">
                <a:solidFill>
                  <a:schemeClr val="bg1">
                    <a:lumMod val="75000"/>
                  </a:schemeClr>
                </a:solidFill>
              </a:defRPr>
            </a:lvl4pPr>
            <a:lvl5pPr>
              <a:defRPr sz="825">
                <a:solidFill>
                  <a:schemeClr val="bg1">
                    <a:lumMod val="75000"/>
                  </a:schemeClr>
                </a:solidFill>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Date Placeholder 1"/>
          <p:cNvSpPr txBox="1">
            <a:spLocks/>
          </p:cNvSpPr>
          <p:nvPr userDrawn="1"/>
        </p:nvSpPr>
        <p:spPr bwMode="auto">
          <a:xfrm>
            <a:off x="395536" y="4800600"/>
            <a:ext cx="190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charset="0"/>
                <a:ea typeface="ＭＳ Ｐゴシック" pitchFamily="34" charset="-128"/>
                <a:cs typeface="+mn-cs"/>
              </a:rPr>
              <a:t>© Asset Institute 2018</a:t>
            </a:r>
          </a:p>
        </p:txBody>
      </p:sp>
    </p:spTree>
    <p:extLst>
      <p:ext uri="{BB962C8B-B14F-4D97-AF65-F5344CB8AC3E}">
        <p14:creationId xmlns:p14="http://schemas.microsoft.com/office/powerpoint/2010/main" val="2245174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0" y="3706416"/>
            <a:ext cx="8219256" cy="323496"/>
          </a:xfrm>
          <a:prstGeom prst="rect">
            <a:avLst/>
          </a:prstGeom>
        </p:spPr>
        <p:txBody>
          <a:bodyPr vert="horz"/>
          <a:lstStyle>
            <a:lvl1pPr marL="0" indent="0">
              <a:buFontTx/>
              <a:buNone/>
              <a:defRPr sz="1575" b="1" i="0"/>
            </a:lvl1pPr>
          </a:lstStyle>
          <a:p>
            <a:pPr lvl="0"/>
            <a:endParaRPr lang="en-US"/>
          </a:p>
        </p:txBody>
      </p:sp>
      <p:sp>
        <p:nvSpPr>
          <p:cNvPr id="9" name="Text Placeholder 7"/>
          <p:cNvSpPr>
            <a:spLocks noGrp="1"/>
          </p:cNvSpPr>
          <p:nvPr>
            <p:ph type="body" sz="quarter" idx="11"/>
          </p:nvPr>
        </p:nvSpPr>
        <p:spPr>
          <a:xfrm>
            <a:off x="457200" y="4084458"/>
            <a:ext cx="8219256" cy="701538"/>
          </a:xfrm>
          <a:prstGeom prst="rect">
            <a:avLst/>
          </a:prstGeom>
        </p:spPr>
        <p:txBody>
          <a:bodyPr vert="horz"/>
          <a:lstStyle>
            <a:lvl1pPr marL="0" indent="0">
              <a:buFontTx/>
              <a:buNone/>
              <a:defRPr sz="1575"/>
            </a:lvl1pPr>
          </a:lstStyle>
          <a:p>
            <a:pPr lvl="0"/>
            <a:endParaRPr lang="en-US"/>
          </a:p>
        </p:txBody>
      </p:sp>
    </p:spTree>
    <p:extLst>
      <p:ext uri="{BB962C8B-B14F-4D97-AF65-F5344CB8AC3E}">
        <p14:creationId xmlns:p14="http://schemas.microsoft.com/office/powerpoint/2010/main" val="3904942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34861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348615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11" name="Date Placeholder 3"/>
          <p:cNvSpPr>
            <a:spLocks noGrp="1"/>
          </p:cNvSpPr>
          <p:nvPr>
            <p:ph type="dt" sz="half" idx="10"/>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r>
              <a:rPr lang="en-US" b="0">
                <a:solidFill>
                  <a:srgbClr val="000000">
                    <a:tint val="75000"/>
                  </a:srgbClr>
                </a:solidFill>
                <a:latin typeface="Arial" charset="0"/>
                <a:ea typeface="ＭＳ Ｐゴシック" pitchFamily="34" charset="-128"/>
                <a:cs typeface="+mn-cs"/>
              </a:rPr>
              <a:t>© CIEAM 2011</a:t>
            </a:r>
          </a:p>
        </p:txBody>
      </p:sp>
      <p:sp>
        <p:nvSpPr>
          <p:cNvPr id="12"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b="0">
              <a:solidFill>
                <a:srgbClr val="000000">
                  <a:tint val="75000"/>
                </a:srgbClr>
              </a:solidFill>
            </a:endParaRPr>
          </a:p>
        </p:txBody>
      </p:sp>
      <p:sp>
        <p:nvSpPr>
          <p:cNvPr id="13"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6F15528-21DE-4FAA-801E-634DDDAF4B2B}" type="slidenum">
              <a:rPr lang="en-US" b="0" smtClean="0">
                <a:solidFill>
                  <a:srgbClr val="000000">
                    <a:tint val="75000"/>
                  </a:srgbClr>
                </a:solidFill>
                <a:latin typeface="Arial" charset="0"/>
                <a:ea typeface="ＭＳ Ｐゴシック" pitchFamily="34" charset="-128"/>
                <a:cs typeface="+mn-cs"/>
              </a:rPr>
              <a:pPr defTabSz="685800"/>
              <a:t>‹#›</a:t>
            </a:fld>
            <a:endParaRPr lang="en-US" b="0">
              <a:solidFill>
                <a:srgbClr val="000000">
                  <a:tint val="75000"/>
                </a:srgbClr>
              </a:solidFill>
              <a:latin typeface="Arial" charset="0"/>
              <a:ea typeface="ＭＳ Ｐゴシック" pitchFamily="34" charset="-128"/>
              <a:cs typeface="+mn-cs"/>
            </a:endParaRPr>
          </a:p>
        </p:txBody>
      </p:sp>
    </p:spTree>
    <p:extLst>
      <p:ext uri="{BB962C8B-B14F-4D97-AF65-F5344CB8AC3E}">
        <p14:creationId xmlns:p14="http://schemas.microsoft.com/office/powerpoint/2010/main" val="3759062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65535"/>
            <a:ext cx="9144000" cy="597694"/>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457200" y="1200150"/>
            <a:ext cx="8229600" cy="3315891"/>
          </a:xfrm>
          <a:prstGeom prst="rect">
            <a:avLst/>
          </a:prstGeom>
        </p:spPr>
        <p:txBody>
          <a:bodyPr/>
          <a:lstStyle/>
          <a:p>
            <a:pPr lvl="0"/>
            <a:endParaRPr lang="en-AU" noProof="0"/>
          </a:p>
        </p:txBody>
      </p:sp>
      <p:sp>
        <p:nvSpPr>
          <p:cNvPr id="4" name="Slide Number Placeholder 3"/>
          <p:cNvSpPr>
            <a:spLocks noGrp="1"/>
          </p:cNvSpPr>
          <p:nvPr>
            <p:ph type="sldNum" sz="quarter" idx="10"/>
          </p:nvPr>
        </p:nvSpPr>
        <p:spPr>
          <a:xfrm>
            <a:off x="0" y="4731544"/>
            <a:ext cx="611188" cy="357188"/>
          </a:xfrm>
          <a:prstGeom prst="rect">
            <a:avLst/>
          </a:prstGeom>
        </p:spPr>
        <p:txBody>
          <a:bodyPr/>
          <a:lstStyle>
            <a:lvl1pPr>
              <a:defRPr/>
            </a:lvl1pPr>
          </a:lstStyle>
          <a:p>
            <a:pPr defTabSz="685800">
              <a:defRPr/>
            </a:pPr>
            <a:fld id="{EB2104B1-47CC-4378-B59F-C1BDCEEFB22D}" type="slidenum">
              <a:rPr lang="en-AU" sz="1350" b="0" smtClean="0">
                <a:solidFill>
                  <a:srgbClr val="000000"/>
                </a:solidFill>
                <a:latin typeface="Arial" charset="0"/>
                <a:ea typeface="ＭＳ Ｐゴシック" pitchFamily="34" charset="-128"/>
                <a:cs typeface="+mn-cs"/>
              </a:rPr>
              <a:pPr defTabSz="685800">
                <a:defRPr/>
              </a:pPr>
              <a:t>‹#›</a:t>
            </a:fld>
            <a:endParaRPr lang="en-AU" sz="1350" b="0">
              <a:solidFill>
                <a:srgbClr val="000000"/>
              </a:solidFill>
              <a:latin typeface="Arial" charset="0"/>
              <a:ea typeface="ＭＳ Ｐゴシック" pitchFamily="34" charset="-128"/>
              <a:cs typeface="+mn-cs"/>
            </a:endParaRPr>
          </a:p>
        </p:txBody>
      </p:sp>
    </p:spTree>
    <p:extLst>
      <p:ext uri="{BB962C8B-B14F-4D97-AF65-F5344CB8AC3E}">
        <p14:creationId xmlns:p14="http://schemas.microsoft.com/office/powerpoint/2010/main" val="200325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200150"/>
            <a:ext cx="4038600" cy="30456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0"/>
            <a:ext cx="4038600" cy="30456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noChangeArrowheads="1"/>
          </p:cNvSpPr>
          <p:nvPr>
            <p:ph type="dt" sz="half" idx="10"/>
          </p:nvPr>
        </p:nvSpPr>
        <p:spPr>
          <a:xfrm>
            <a:off x="457200" y="4354116"/>
            <a:ext cx="2133600" cy="270272"/>
          </a:xfrm>
          <a:prstGeom prst="rect">
            <a:avLst/>
          </a:prstGeom>
          <a:ln/>
        </p:spPr>
        <p:txBody>
          <a:bodyPr/>
          <a:lstStyle>
            <a:lvl1pPr>
              <a:defRPr/>
            </a:lvl1pPr>
          </a:lstStyle>
          <a:p>
            <a:pPr defTabSz="685800">
              <a:defRPr/>
            </a:pPr>
            <a:endParaRPr lang="en-AU" sz="1350" b="0">
              <a:solidFill>
                <a:srgbClr val="000000"/>
              </a:solidFill>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a:defRPr/>
            </a:pPr>
            <a:endParaRPr lang="en-AU" b="0"/>
          </a:p>
        </p:txBody>
      </p:sp>
      <p:sp>
        <p:nvSpPr>
          <p:cNvPr id="7" name="Slide Number Placeholder 6"/>
          <p:cNvSpPr>
            <a:spLocks noGrp="1" noChangeArrowheads="1"/>
          </p:cNvSpPr>
          <p:nvPr>
            <p:ph type="sldNum" sz="quarter" idx="12"/>
          </p:nvPr>
        </p:nvSpPr>
        <p:spPr>
          <a:xfrm>
            <a:off x="6553200" y="4354116"/>
            <a:ext cx="2133600" cy="270272"/>
          </a:xfrm>
          <a:prstGeom prst="rect">
            <a:avLst/>
          </a:prstGeom>
          <a:ln/>
        </p:spPr>
        <p:txBody>
          <a:bodyPr/>
          <a:lstStyle>
            <a:lvl1pPr>
              <a:defRPr/>
            </a:lvl1pPr>
          </a:lstStyle>
          <a:p>
            <a:pPr defTabSz="685800">
              <a:defRPr/>
            </a:pPr>
            <a:fld id="{0E36332D-8980-46BB-B852-69A59291E7B5}" type="slidenum">
              <a:rPr lang="en-AU" sz="1350" b="0" smtClean="0">
                <a:solidFill>
                  <a:srgbClr val="000000"/>
                </a:solidFill>
                <a:latin typeface="Arial" charset="0"/>
                <a:ea typeface="ＭＳ Ｐゴシック" pitchFamily="34" charset="-128"/>
                <a:cs typeface="+mn-cs"/>
              </a:rPr>
              <a:pPr defTabSz="685800">
                <a:defRPr/>
              </a:pPr>
              <a:t>‹#›</a:t>
            </a:fld>
            <a:endParaRPr lang="en-AU" sz="1350" b="0">
              <a:solidFill>
                <a:srgbClr val="000000"/>
              </a:solidFill>
              <a:latin typeface="Arial" charset="0"/>
              <a:ea typeface="ＭＳ Ｐゴシック" pitchFamily="34" charset="-128"/>
              <a:cs typeface="+mn-cs"/>
            </a:endParaRPr>
          </a:p>
        </p:txBody>
      </p:sp>
    </p:spTree>
    <p:extLst>
      <p:ext uri="{BB962C8B-B14F-4D97-AF65-F5344CB8AC3E}">
        <p14:creationId xmlns:p14="http://schemas.microsoft.com/office/powerpoint/2010/main" val="538431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descr="J857 Powerpoint Template RGB Colours 20130605 v1a.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5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720000" y="2031690"/>
            <a:ext cx="7715200" cy="324036"/>
          </a:xfrm>
          <a:prstGeom prst="rect">
            <a:avLst/>
          </a:prstGeom>
        </p:spPr>
        <p:txBody>
          <a:bodyPr/>
          <a:lstStyle>
            <a:lvl1pPr marL="0" indent="0" algn="l">
              <a:buFont typeface="Arial"/>
              <a:buNone/>
              <a:defRPr sz="1725" b="1" i="0" baseline="0">
                <a:solidFill>
                  <a:srgbClr val="B71234"/>
                </a:solidFill>
              </a:defRPr>
            </a:lvl1pPr>
            <a:lvl2pPr marL="0" indent="0" algn="l">
              <a:buNone/>
              <a:defRPr sz="1725">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p>
        </p:txBody>
      </p:sp>
      <p:sp>
        <p:nvSpPr>
          <p:cNvPr id="17" name="Text Placeholder 16"/>
          <p:cNvSpPr>
            <a:spLocks noGrp="1"/>
          </p:cNvSpPr>
          <p:nvPr>
            <p:ph type="body" sz="quarter" idx="10"/>
          </p:nvPr>
        </p:nvSpPr>
        <p:spPr>
          <a:xfrm>
            <a:off x="720001" y="2355726"/>
            <a:ext cx="7704137" cy="377949"/>
          </a:xfrm>
          <a:prstGeom prst="rect">
            <a:avLst/>
          </a:prstGeom>
        </p:spPr>
        <p:txBody>
          <a:bodyPr vert="horz"/>
          <a:lstStyle>
            <a:lvl1pPr marL="0" indent="0">
              <a:buFontTx/>
              <a:buNone/>
              <a:defRPr sz="1650">
                <a:solidFill>
                  <a:srgbClr val="6D6E71"/>
                </a:solidFill>
              </a:defRPr>
            </a:lvl1pPr>
          </a:lstStyle>
          <a:p>
            <a:pPr lvl="0"/>
            <a:r>
              <a:rPr lang="en-AU"/>
              <a:t>Click to edit Master text styles</a:t>
            </a:r>
            <a:endParaRPr lang="en-US"/>
          </a:p>
        </p:txBody>
      </p:sp>
      <p:sp>
        <p:nvSpPr>
          <p:cNvPr id="5" name="Date Placeholder 1"/>
          <p:cNvSpPr txBox="1">
            <a:spLocks/>
          </p:cNvSpPr>
          <p:nvPr userDrawn="1"/>
        </p:nvSpPr>
        <p:spPr bwMode="auto">
          <a:xfrm>
            <a:off x="395536" y="4821138"/>
            <a:ext cx="1905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FFFFFF"/>
                </a:solidFill>
                <a:effectLst/>
                <a:uLnTx/>
                <a:uFillTx/>
                <a:latin typeface="Arial" charset="0"/>
                <a:ea typeface="ＭＳ Ｐゴシック" pitchFamily="34" charset="-128"/>
                <a:cs typeface="+mn-cs"/>
              </a:rPr>
              <a:t>© Asset Institute 2018</a:t>
            </a:r>
          </a:p>
        </p:txBody>
      </p:sp>
    </p:spTree>
    <p:extLst>
      <p:ext uri="{BB962C8B-B14F-4D97-AF65-F5344CB8AC3E}">
        <p14:creationId xmlns:p14="http://schemas.microsoft.com/office/powerpoint/2010/main" val="29985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7" y="205979"/>
            <a:ext cx="8286808" cy="85725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428596" y="4391040"/>
            <a:ext cx="2133600" cy="270272"/>
          </a:xfrm>
          <a:prstGeom prst="rect">
            <a:avLst/>
          </a:prstGeom>
          <a:ln/>
        </p:spPr>
        <p:txBody>
          <a:bodyPr/>
          <a:lstStyle>
            <a:lvl1pPr>
              <a:defRPr/>
            </a:lvl1pPr>
          </a:lstStyle>
          <a:p>
            <a:pPr defTabSz="685800">
              <a:defRPr/>
            </a:pPr>
            <a:fld id="{6FFD36EE-BE7C-45EA-8722-8AFED150C2AF}" type="datetime1">
              <a:rPr lang="en-AU" sz="1350" b="0" smtClean="0">
                <a:solidFill>
                  <a:srgbClr val="000000"/>
                </a:solidFill>
                <a:latin typeface="Arial" charset="0"/>
                <a:ea typeface="ＭＳ Ｐゴシック" pitchFamily="34" charset="-128"/>
                <a:cs typeface="+mn-cs"/>
              </a:rPr>
              <a:pPr defTabSz="685800">
                <a:defRPr/>
              </a:pPr>
              <a:t>13/06/2019</a:t>
            </a:fld>
            <a:endParaRPr lang="en-AU" sz="1350" b="0">
              <a:solidFill>
                <a:srgbClr val="000000"/>
              </a:solidFill>
              <a:latin typeface="Arial" charset="0"/>
              <a:ea typeface="ＭＳ Ｐゴシック" pitchFamily="34"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AU" b="0"/>
          </a:p>
        </p:txBody>
      </p:sp>
      <p:sp>
        <p:nvSpPr>
          <p:cNvPr id="5" name="Rectangle 6"/>
          <p:cNvSpPr>
            <a:spLocks noGrp="1" noChangeArrowheads="1"/>
          </p:cNvSpPr>
          <p:nvPr>
            <p:ph type="sldNum" sz="quarter" idx="12"/>
          </p:nvPr>
        </p:nvSpPr>
        <p:spPr>
          <a:xfrm>
            <a:off x="6581804" y="4391040"/>
            <a:ext cx="2133600" cy="270272"/>
          </a:xfrm>
          <a:prstGeom prst="rect">
            <a:avLst/>
          </a:prstGeom>
          <a:ln/>
        </p:spPr>
        <p:txBody>
          <a:bodyPr/>
          <a:lstStyle>
            <a:lvl1pPr>
              <a:defRPr/>
            </a:lvl1pPr>
          </a:lstStyle>
          <a:p>
            <a:pPr defTabSz="685800">
              <a:defRPr/>
            </a:pPr>
            <a:fld id="{3D281F35-5963-4B15-AE8F-BD3604546352}" type="slidenum">
              <a:rPr lang="en-AU" sz="1350" b="0" smtClean="0">
                <a:solidFill>
                  <a:srgbClr val="000000"/>
                </a:solidFill>
                <a:latin typeface="Arial" charset="0"/>
                <a:ea typeface="ＭＳ Ｐゴシック" pitchFamily="34" charset="-128"/>
                <a:cs typeface="+mn-cs"/>
              </a:rPr>
              <a:pPr defTabSz="685800">
                <a:defRPr/>
              </a:pPr>
              <a:t>‹#›</a:t>
            </a:fld>
            <a:endParaRPr lang="en-AU" sz="1350" b="0">
              <a:solidFill>
                <a:srgbClr val="000000"/>
              </a:solidFill>
              <a:latin typeface="Arial" charset="0"/>
              <a:ea typeface="ＭＳ Ｐゴシック" pitchFamily="34" charset="-128"/>
              <a:cs typeface="+mn-cs"/>
            </a:endParaRPr>
          </a:p>
        </p:txBody>
      </p:sp>
    </p:spTree>
    <p:extLst>
      <p:ext uri="{BB962C8B-B14F-4D97-AF65-F5344CB8AC3E}">
        <p14:creationId xmlns:p14="http://schemas.microsoft.com/office/powerpoint/2010/main" val="30512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C82F-649F-4159-A763-2C9D60618A1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7C1CE84-EDF0-438D-8FC7-4980D34DCE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180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0979" name="Rectangle 3">
            <a:extLst>
              <a:ext uri="{FF2B5EF4-FFF2-40B4-BE49-F238E27FC236}">
                <a16:creationId xmlns:a16="http://schemas.microsoft.com/office/drawing/2014/main" id="{845B93BC-B691-43EE-8076-A543F5DA1492}"/>
              </a:ext>
            </a:extLst>
          </p:cNvPr>
          <p:cNvSpPr>
            <a:spLocks noGrp="1" noChangeArrowheads="1"/>
          </p:cNvSpPr>
          <p:nvPr>
            <p:ph type="ctrTitle"/>
          </p:nvPr>
        </p:nvSpPr>
        <p:spPr>
          <a:xfrm>
            <a:off x="1066800" y="1143000"/>
            <a:ext cx="7086600" cy="1885950"/>
          </a:xfrm>
        </p:spPr>
        <p:txBody>
          <a:bodyPr anchor="t"/>
          <a:lstStyle>
            <a:lvl1pPr algn="l">
              <a:defRPr sz="3300"/>
            </a:lvl1pPr>
          </a:lstStyle>
          <a:p>
            <a:pPr lvl="0"/>
            <a:r>
              <a:rPr lang="en-US" altLang="en-US" noProof="0"/>
              <a:t>Main title</a:t>
            </a:r>
          </a:p>
        </p:txBody>
      </p:sp>
      <p:sp>
        <p:nvSpPr>
          <p:cNvPr id="510980" name="Rectangle 4">
            <a:extLst>
              <a:ext uri="{FF2B5EF4-FFF2-40B4-BE49-F238E27FC236}">
                <a16:creationId xmlns:a16="http://schemas.microsoft.com/office/drawing/2014/main" id="{F096F9F0-E181-4625-8CEF-5DE51063E66D}"/>
              </a:ext>
            </a:extLst>
          </p:cNvPr>
          <p:cNvSpPr>
            <a:spLocks noGrp="1" noChangeArrowheads="1"/>
          </p:cNvSpPr>
          <p:nvPr>
            <p:ph type="subTitle" idx="1"/>
          </p:nvPr>
        </p:nvSpPr>
        <p:spPr>
          <a:xfrm>
            <a:off x="1066800" y="3314700"/>
            <a:ext cx="7086600" cy="1314450"/>
          </a:xfrm>
        </p:spPr>
        <p:txBody>
          <a:bodyPr/>
          <a:lstStyle>
            <a:lvl1pPr marL="0" indent="0">
              <a:buFont typeface="CG Times" pitchFamily="18" charset="0"/>
              <a:buNone/>
              <a:defRPr b="0"/>
            </a:lvl1pPr>
          </a:lstStyle>
          <a:p>
            <a:pPr lvl="0"/>
            <a:r>
              <a:rPr lang="en-US" altLang="en-US" noProof="0"/>
              <a:t>Sub-title</a:t>
            </a:r>
          </a:p>
        </p:txBody>
      </p:sp>
      <p:pic>
        <p:nvPicPr>
          <p:cNvPr id="511018" name="Picture 42" descr="OpenOandM%20Logo">
            <a:hlinkClick r:id="rId2"/>
            <a:extLst>
              <a:ext uri="{FF2B5EF4-FFF2-40B4-BE49-F238E27FC236}">
                <a16:creationId xmlns:a16="http://schemas.microsoft.com/office/drawing/2014/main" id="{7E43D061-1C59-4972-A5B4-DBFA430920B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48600" y="4657725"/>
            <a:ext cx="129540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51587"/>
      </p:ext>
    </p:extLst>
  </p:cSld>
  <p:clrMapOvr>
    <a:masterClrMapping/>
  </p:clrMapOvr>
  <p:transition spd="med"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D8C0-BE45-43C2-833F-D6622C25D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9A068-9AAB-4710-A740-97FC7C4194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380662"/>
      </p:ext>
    </p:extLst>
  </p:cSld>
  <p:clrMapOvr>
    <a:masterClrMapping/>
  </p:clrMapOvr>
  <p:transition spd="med"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D716-B420-4081-BDCC-9661BE50233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FFE5BC0-D201-4227-89A3-22CA31F45114}"/>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Tree>
    <p:extLst>
      <p:ext uri="{BB962C8B-B14F-4D97-AF65-F5344CB8AC3E}">
        <p14:creationId xmlns:p14="http://schemas.microsoft.com/office/powerpoint/2010/main" val="2941424160"/>
      </p:ext>
    </p:extLst>
  </p:cSld>
  <p:clrMapOvr>
    <a:masterClrMapping/>
  </p:clrMapOvr>
  <p:transition spd="med"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A8F4-878B-4CDC-BF4A-174ECF73C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8DA0E-1487-4035-8FAC-6904CF43CA19}"/>
              </a:ext>
            </a:extLst>
          </p:cNvPr>
          <p:cNvSpPr>
            <a:spLocks noGrp="1"/>
          </p:cNvSpPr>
          <p:nvPr>
            <p:ph sz="half" idx="1"/>
          </p:nvPr>
        </p:nvSpPr>
        <p:spPr>
          <a:xfrm>
            <a:off x="685800" y="857250"/>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96E24F-2BAC-4ADA-9568-A2716261517A}"/>
              </a:ext>
            </a:extLst>
          </p:cNvPr>
          <p:cNvSpPr>
            <a:spLocks noGrp="1"/>
          </p:cNvSpPr>
          <p:nvPr>
            <p:ph sz="half" idx="2"/>
          </p:nvPr>
        </p:nvSpPr>
        <p:spPr>
          <a:xfrm>
            <a:off x="4648200" y="857250"/>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810765"/>
      </p:ext>
    </p:extLst>
  </p:cSld>
  <p:clrMapOvr>
    <a:masterClrMapping/>
  </p:clrMapOvr>
  <p:transition spd="med"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1A74-1AE0-4EDE-8938-434CCD9BFCD5}"/>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606EC-0598-4329-84AB-7D0E7A2ED3CA}"/>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298406A-1134-4FF5-A5E1-7BFEA364241A}"/>
              </a:ext>
            </a:extLst>
          </p:cNvPr>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B7F52-C6ED-4172-AF99-DC6D607ABBB6}"/>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058074-6873-4237-BC4F-916247F8A4CC}"/>
              </a:ext>
            </a:extLst>
          </p:cNvPr>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489365"/>
      </p:ext>
    </p:extLst>
  </p:cSld>
  <p:clrMapOvr>
    <a:masterClrMapping/>
  </p:clrMapOvr>
  <p:transition spd="med"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CE46-84C3-4C56-AAAF-75AFF377C2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5714799"/>
      </p:ext>
    </p:extLst>
  </p:cSld>
  <p:clrMapOvr>
    <a:masterClrMapping/>
  </p:clrMapOvr>
  <p:transition spd="med"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585504"/>
      </p:ext>
    </p:extLst>
  </p:cSld>
  <p:clrMapOvr>
    <a:masterClrMapping/>
  </p:clrMapOvr>
  <p:transition spd="med" advTm="500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6BC6-7436-4518-8365-9C1BAD3916EE}"/>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51DC372-D1E0-4170-8F28-C860C6970020}"/>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9F497-0EA1-4793-B946-7860E3E4A217}"/>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894328761"/>
      </p:ext>
    </p:extLst>
  </p:cSld>
  <p:clrMapOvr>
    <a:masterClrMapping/>
  </p:clrMapOvr>
  <p:transition spd="med" advTm="500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8210-A364-4C91-87B7-0EDFF2811D7C}"/>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BFC062-6725-41A3-9942-677476A952C0}"/>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17C6DBB-1D98-4664-BE27-5788A2A9171E}"/>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176917160"/>
      </p:ext>
    </p:extLst>
  </p:cSld>
  <p:clrMapOvr>
    <a:masterClrMapping/>
  </p:clrMapOvr>
  <p:transition spd="med" advTm="500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9A34-AB1A-4E66-89BC-0FB21B4F5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D496B1-E897-4C0F-853F-55CDAE2287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249958"/>
      </p:ext>
    </p:extLst>
  </p:cSld>
  <p:clrMapOvr>
    <a:masterClrMapping/>
  </p:clrMapOvr>
  <p:transition spd="med"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4CAD-2CAD-4BD5-8B29-819A1CEE7417}"/>
              </a:ext>
            </a:extLst>
          </p:cNvPr>
          <p:cNvSpPr>
            <a:spLocks noGrp="1"/>
          </p:cNvSpPr>
          <p:nvPr>
            <p:ph type="title"/>
          </p:nvPr>
        </p:nvSpPr>
        <p:spPr>
          <a:xfrm>
            <a:off x="628650" y="273844"/>
            <a:ext cx="7886700" cy="540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BE8D7E-145C-41D5-B3CD-2E52C646C5EA}"/>
              </a:ext>
            </a:extLst>
          </p:cNvPr>
          <p:cNvSpPr>
            <a:spLocks noGrp="1"/>
          </p:cNvSpPr>
          <p:nvPr>
            <p:ph sz="half" idx="1"/>
          </p:nvPr>
        </p:nvSpPr>
        <p:spPr>
          <a:xfrm>
            <a:off x="6286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AE1696-A641-4D74-BBA9-C67957D1BD4B}"/>
              </a:ext>
            </a:extLst>
          </p:cNvPr>
          <p:cNvSpPr>
            <a:spLocks noGrp="1"/>
          </p:cNvSpPr>
          <p:nvPr>
            <p:ph sz="half" idx="2"/>
          </p:nvPr>
        </p:nvSpPr>
        <p:spPr>
          <a:xfrm>
            <a:off x="46291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725811D-0031-402A-A188-CEB6CDF7EAD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6" name="Footer Placeholder 5">
            <a:extLst>
              <a:ext uri="{FF2B5EF4-FFF2-40B4-BE49-F238E27FC236}">
                <a16:creationId xmlns:a16="http://schemas.microsoft.com/office/drawing/2014/main" id="{86251117-983A-4456-9E9F-C1BDD639C03A}"/>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93CF93E7-7E10-45EC-8BB6-1401CD1278D7}"/>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3601049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F7870-7393-4C8C-A246-7196E028ACC3}"/>
              </a:ext>
            </a:extLst>
          </p:cNvPr>
          <p:cNvSpPr>
            <a:spLocks noGrp="1"/>
          </p:cNvSpPr>
          <p:nvPr>
            <p:ph type="title" orient="vert"/>
          </p:nvPr>
        </p:nvSpPr>
        <p:spPr>
          <a:xfrm>
            <a:off x="6515100" y="171450"/>
            <a:ext cx="1943100" cy="3771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B2691-D840-4AF0-B7A9-2E669BB1E6F0}"/>
              </a:ext>
            </a:extLst>
          </p:cNvPr>
          <p:cNvSpPr>
            <a:spLocks noGrp="1"/>
          </p:cNvSpPr>
          <p:nvPr>
            <p:ph type="body" orient="vert" idx="1"/>
          </p:nvPr>
        </p:nvSpPr>
        <p:spPr>
          <a:xfrm>
            <a:off x="685800" y="171450"/>
            <a:ext cx="5676900" cy="3771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386091"/>
      </p:ext>
    </p:extLst>
  </p:cSld>
  <p:clrMapOvr>
    <a:masterClrMapping/>
  </p:clrMapOvr>
  <p:transition spd="med" advTm="5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E6A4-91D5-4EDF-8706-9A22AC0CB9F3}"/>
              </a:ext>
            </a:extLst>
          </p:cNvPr>
          <p:cNvSpPr>
            <a:spLocks noGrp="1"/>
          </p:cNvSpPr>
          <p:nvPr>
            <p:ph type="title"/>
          </p:nvPr>
        </p:nvSpPr>
        <p:spPr>
          <a:xfrm>
            <a:off x="685800" y="171450"/>
            <a:ext cx="7772400" cy="4000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931271-873A-4CB0-ACD2-4D445BCC12E9}"/>
              </a:ext>
            </a:extLst>
          </p:cNvPr>
          <p:cNvSpPr>
            <a:spLocks noGrp="1"/>
          </p:cNvSpPr>
          <p:nvPr>
            <p:ph sz="half" idx="1"/>
          </p:nvPr>
        </p:nvSpPr>
        <p:spPr>
          <a:xfrm>
            <a:off x="685800" y="857250"/>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A3435-F931-47BA-A6A7-07FFFD27D491}"/>
              </a:ext>
            </a:extLst>
          </p:cNvPr>
          <p:cNvSpPr>
            <a:spLocks noGrp="1"/>
          </p:cNvSpPr>
          <p:nvPr>
            <p:ph type="body" sz="half" idx="2"/>
          </p:nvPr>
        </p:nvSpPr>
        <p:spPr>
          <a:xfrm>
            <a:off x="4648200" y="857250"/>
            <a:ext cx="3810000" cy="308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689090"/>
      </p:ext>
    </p:extLst>
  </p:cSld>
  <p:clrMapOvr>
    <a:masterClrMapping/>
  </p:clrMapOvr>
  <p:transition spd="med" advTm="500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0980" name="Rectangle 4">
            <a:extLst>
              <a:ext uri="{FF2B5EF4-FFF2-40B4-BE49-F238E27FC236}">
                <a16:creationId xmlns:a16="http://schemas.microsoft.com/office/drawing/2014/main" id="{C03A7332-ECE0-44E1-88C9-10761DEDB20A}"/>
              </a:ext>
            </a:extLst>
          </p:cNvPr>
          <p:cNvSpPr>
            <a:spLocks noGrp="1" noChangeArrowheads="1"/>
          </p:cNvSpPr>
          <p:nvPr>
            <p:ph type="subTitle" idx="1"/>
          </p:nvPr>
        </p:nvSpPr>
        <p:spPr>
          <a:xfrm>
            <a:off x="1066800" y="2430066"/>
            <a:ext cx="7086600" cy="1314450"/>
          </a:xfrm>
        </p:spPr>
        <p:txBody>
          <a:bodyPr/>
          <a:lstStyle>
            <a:lvl1pPr marL="0" indent="0">
              <a:buFont typeface="Wingdings" panose="05000000000000000000" pitchFamily="2" charset="2"/>
              <a:buNone/>
              <a:defRPr b="1"/>
            </a:lvl1pPr>
          </a:lstStyle>
          <a:p>
            <a:pPr lvl="0"/>
            <a:r>
              <a:rPr lang="en-US" altLang="en-US" noProof="0"/>
              <a:t>Sub-title</a:t>
            </a:r>
          </a:p>
        </p:txBody>
      </p:sp>
      <p:sp>
        <p:nvSpPr>
          <p:cNvPr id="510981" name="Line 5">
            <a:extLst>
              <a:ext uri="{FF2B5EF4-FFF2-40B4-BE49-F238E27FC236}">
                <a16:creationId xmlns:a16="http://schemas.microsoft.com/office/drawing/2014/main" id="{DBE19116-7230-4BE0-8729-1F41E96448C9}"/>
              </a:ext>
            </a:extLst>
          </p:cNvPr>
          <p:cNvSpPr>
            <a:spLocks noChangeShapeType="1"/>
          </p:cNvSpPr>
          <p:nvPr/>
        </p:nvSpPr>
        <p:spPr bwMode="auto">
          <a:xfrm>
            <a:off x="1060450" y="857250"/>
            <a:ext cx="8077200" cy="0"/>
          </a:xfrm>
          <a:prstGeom prst="line">
            <a:avLst/>
          </a:prstGeom>
          <a:noFill/>
          <a:ln w="508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511017" name="Text Box 41">
            <a:extLst>
              <a:ext uri="{FF2B5EF4-FFF2-40B4-BE49-F238E27FC236}">
                <a16:creationId xmlns:a16="http://schemas.microsoft.com/office/drawing/2014/main" id="{95A4AA39-0A02-4B32-9668-0D5DD563BCAD}"/>
              </a:ext>
            </a:extLst>
          </p:cNvPr>
          <p:cNvSpPr txBox="1">
            <a:spLocks noChangeArrowheads="1"/>
          </p:cNvSpPr>
          <p:nvPr userDrawn="1"/>
        </p:nvSpPr>
        <p:spPr bwMode="auto">
          <a:xfrm>
            <a:off x="3732213" y="4901804"/>
            <a:ext cx="1676400" cy="276999"/>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eaLnBrk="0" hangingPunct="0">
              <a:spcBef>
                <a:spcPct val="50000"/>
              </a:spcBef>
            </a:pPr>
            <a:r>
              <a:rPr lang="en-US" altLang="en-US" sz="750">
                <a:latin typeface="Arial" panose="020B0604020202020204" pitchFamily="34" charset="0"/>
              </a:rPr>
              <a:t>ISO TC184 Plenary October 27, 2008</a:t>
            </a:r>
          </a:p>
        </p:txBody>
      </p:sp>
      <p:graphicFrame>
        <p:nvGraphicFramePr>
          <p:cNvPr id="511021" name="Object 45">
            <a:extLst>
              <a:ext uri="{FF2B5EF4-FFF2-40B4-BE49-F238E27FC236}">
                <a16:creationId xmlns:a16="http://schemas.microsoft.com/office/drawing/2014/main" id="{2F87BFAD-AB1F-4C8E-9E9B-DBFCED7CA20B}"/>
              </a:ext>
            </a:extLst>
          </p:cNvPr>
          <p:cNvGraphicFramePr>
            <a:graphicFrameLocks noChangeAspect="1"/>
          </p:cNvGraphicFramePr>
          <p:nvPr userDrawn="1"/>
        </p:nvGraphicFramePr>
        <p:xfrm>
          <a:off x="0" y="0"/>
          <a:ext cx="781050" cy="521494"/>
        </p:xfrm>
        <a:graphic>
          <a:graphicData uri="http://schemas.openxmlformats.org/presentationml/2006/ole">
            <mc:AlternateContent xmlns:mc="http://schemas.openxmlformats.org/markup-compatibility/2006">
              <mc:Choice xmlns:v="urn:schemas-microsoft-com:vml" Requires="v">
                <p:oleObj spid="_x0000_s3292" name="Photo Editor Photo" r:id="rId3" imgW="781159" imgH="695238" progId="MSPhotoEd.3">
                  <p:embed/>
                </p:oleObj>
              </mc:Choice>
              <mc:Fallback>
                <p:oleObj name="Photo Editor Photo" r:id="rId3" imgW="781159" imgH="695238" progId="MSPhotoEd.3">
                  <p:embed/>
                  <p:pic>
                    <p:nvPicPr>
                      <p:cNvPr id="511021" name="Object 45">
                        <a:extLst>
                          <a:ext uri="{FF2B5EF4-FFF2-40B4-BE49-F238E27FC236}">
                            <a16:creationId xmlns:a16="http://schemas.microsoft.com/office/drawing/2014/main" id="{2F87BFAD-AB1F-4C8E-9E9B-DBFCED7CA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81050"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464680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54C9-40F2-49EC-BC89-937A66483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06D26-9EEE-4F0A-B944-A1CEED199C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20616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3879-75B8-4FA2-92D5-2E7420EF6D1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F61EE86-E152-4585-B373-0C398225C30C}"/>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Tree>
    <p:extLst>
      <p:ext uri="{BB962C8B-B14F-4D97-AF65-F5344CB8AC3E}">
        <p14:creationId xmlns:p14="http://schemas.microsoft.com/office/powerpoint/2010/main" val="253355105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F88A-D7E8-4945-8CE8-09610070C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9180D-91A4-4166-8E6D-AC87FF48943D}"/>
              </a:ext>
            </a:extLst>
          </p:cNvPr>
          <p:cNvSpPr>
            <a:spLocks noGrp="1"/>
          </p:cNvSpPr>
          <p:nvPr>
            <p:ph sz="half" idx="1"/>
          </p:nvPr>
        </p:nvSpPr>
        <p:spPr>
          <a:xfrm>
            <a:off x="596900" y="666750"/>
            <a:ext cx="3944938" cy="31539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A0CE08-3EEE-4D2E-B22E-1BF3129F48E6}"/>
              </a:ext>
            </a:extLst>
          </p:cNvPr>
          <p:cNvSpPr>
            <a:spLocks noGrp="1"/>
          </p:cNvSpPr>
          <p:nvPr>
            <p:ph sz="half" idx="2"/>
          </p:nvPr>
        </p:nvSpPr>
        <p:spPr>
          <a:xfrm>
            <a:off x="4694239" y="666750"/>
            <a:ext cx="3946525" cy="31539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02729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AC2B-12F9-40C4-9175-142F3F918085}"/>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BD9D1C-538E-4D7D-9C28-61A8DB74383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9731113-354C-4ACD-84E6-B82E3E0F42F9}"/>
              </a:ext>
            </a:extLst>
          </p:cNvPr>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759803-13E2-44FF-A41F-6A34E024E33D}"/>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183AE44-0A5C-435E-91E6-FF434B54899E}"/>
              </a:ext>
            </a:extLst>
          </p:cNvPr>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41398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EA55D-B3C6-48CE-918D-951ED6767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58578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2112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EE1C-9B98-4934-8F7C-018B112A931E}"/>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3430FD6-EBF3-4D65-9D08-78F8630C393F}"/>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4DF31-B9CE-4C5B-846A-C04DB396FBC7}"/>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99520142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C48B-7849-4352-A632-69FF24E658CC}"/>
              </a:ext>
            </a:extLst>
          </p:cNvPr>
          <p:cNvSpPr>
            <a:spLocks noGrp="1"/>
          </p:cNvSpPr>
          <p:nvPr>
            <p:ph type="title"/>
          </p:nvPr>
        </p:nvSpPr>
        <p:spPr>
          <a:xfrm>
            <a:off x="629841" y="273844"/>
            <a:ext cx="7886700" cy="540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366A712-E70F-4E28-A377-F5D1086C0D19}"/>
              </a:ext>
            </a:extLst>
          </p:cNvPr>
          <p:cNvSpPr>
            <a:spLocks noGrp="1"/>
          </p:cNvSpPr>
          <p:nvPr>
            <p:ph type="body" idx="1"/>
          </p:nvPr>
        </p:nvSpPr>
        <p:spPr>
          <a:xfrm>
            <a:off x="629842" y="93885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DA16B1-FC0C-4599-902A-E74887FCD3AC}"/>
              </a:ext>
            </a:extLst>
          </p:cNvPr>
          <p:cNvSpPr>
            <a:spLocks noGrp="1"/>
          </p:cNvSpPr>
          <p:nvPr>
            <p:ph sz="half" idx="2"/>
          </p:nvPr>
        </p:nvSpPr>
        <p:spPr>
          <a:xfrm>
            <a:off x="629842" y="1556794"/>
            <a:ext cx="3868340"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AB635-7DFF-4652-B68D-E54EB56D9430}"/>
              </a:ext>
            </a:extLst>
          </p:cNvPr>
          <p:cNvSpPr>
            <a:spLocks noGrp="1"/>
          </p:cNvSpPr>
          <p:nvPr>
            <p:ph type="body" sz="quarter" idx="3"/>
          </p:nvPr>
        </p:nvSpPr>
        <p:spPr>
          <a:xfrm>
            <a:off x="4629150" y="93885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D98DC5-2487-40D3-B400-A991045A8771}"/>
              </a:ext>
            </a:extLst>
          </p:cNvPr>
          <p:cNvSpPr>
            <a:spLocks noGrp="1"/>
          </p:cNvSpPr>
          <p:nvPr>
            <p:ph sz="quarter" idx="4"/>
          </p:nvPr>
        </p:nvSpPr>
        <p:spPr>
          <a:xfrm>
            <a:off x="4629150" y="1556794"/>
            <a:ext cx="3887391"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1B3A10B-8CC9-4440-8AC5-749925216012}"/>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8" name="Footer Placeholder 7">
            <a:extLst>
              <a:ext uri="{FF2B5EF4-FFF2-40B4-BE49-F238E27FC236}">
                <a16:creationId xmlns:a16="http://schemas.microsoft.com/office/drawing/2014/main" id="{74430364-BC31-4353-A174-685D7AC3217E}"/>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A9B9661C-5D4B-4688-B63F-1E92607B24CA}"/>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2628723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96F2-2EE6-430F-9690-9C21B957820A}"/>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018179-CBFE-41DC-8C88-99E5707D3A16}"/>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587B300-500F-46AD-B9D7-45E7E011FC85}"/>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7382939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C014-0BE3-4FE3-9DE8-85AB904457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3D387-5AEE-45F3-8FC4-6778FB71AD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45592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641E5-12D2-44E6-9D8B-0C9165856676}"/>
              </a:ext>
            </a:extLst>
          </p:cNvPr>
          <p:cNvSpPr>
            <a:spLocks noGrp="1"/>
          </p:cNvSpPr>
          <p:nvPr>
            <p:ph type="title" orient="vert"/>
          </p:nvPr>
        </p:nvSpPr>
        <p:spPr>
          <a:xfrm>
            <a:off x="6630989" y="96441"/>
            <a:ext cx="2009775" cy="37242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ADD61-61C5-47C8-B5AA-109158DC262C}"/>
              </a:ext>
            </a:extLst>
          </p:cNvPr>
          <p:cNvSpPr>
            <a:spLocks noGrp="1"/>
          </p:cNvSpPr>
          <p:nvPr>
            <p:ph type="body" orient="vert" idx="1"/>
          </p:nvPr>
        </p:nvSpPr>
        <p:spPr>
          <a:xfrm>
            <a:off x="596900" y="96441"/>
            <a:ext cx="5881688" cy="3724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97690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17" descr="MIMOSA_TMonWhite">
            <a:extLst>
              <a:ext uri="{FF2B5EF4-FFF2-40B4-BE49-F238E27FC236}">
                <a16:creationId xmlns:a16="http://schemas.microsoft.com/office/drawing/2014/main" id="{47038948-191C-472F-85F7-80FCBD93782E}"/>
              </a:ext>
            </a:extLst>
          </p:cNvPr>
          <p:cNvPicPr>
            <a:picLocks noChangeAspect="1" noChangeArrowheads="1"/>
          </p:cNvPicPr>
          <p:nvPr userDrawn="1"/>
        </p:nvPicPr>
        <p:blipFill>
          <a:blip r:embed="rId2" cstate="print"/>
          <a:srcRect/>
          <a:stretch>
            <a:fillRect/>
          </a:stretch>
        </p:blipFill>
        <p:spPr bwMode="auto">
          <a:xfrm>
            <a:off x="0" y="4869656"/>
            <a:ext cx="746522" cy="271463"/>
          </a:xfrm>
          <a:prstGeom prst="rect">
            <a:avLst/>
          </a:prstGeom>
          <a:noFill/>
          <a:ln w="9525">
            <a:noFill/>
            <a:miter lim="800000"/>
            <a:headEnd/>
            <a:tailEnd/>
          </a:ln>
        </p:spPr>
      </p:pic>
      <p:sp>
        <p:nvSpPr>
          <p:cNvPr id="4" name="TextBox 3">
            <a:extLst>
              <a:ext uri="{FF2B5EF4-FFF2-40B4-BE49-F238E27FC236}">
                <a16:creationId xmlns:a16="http://schemas.microsoft.com/office/drawing/2014/main" id="{D6816343-675B-4345-A66E-E34943288A2C}"/>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b="1">
                <a:solidFill>
                  <a:schemeClr val="tx1"/>
                </a:solidFill>
                <a:latin typeface="+mn-lt"/>
              </a:rPr>
              <a:t>© MIMOSA 2018</a:t>
            </a:r>
          </a:p>
        </p:txBody>
      </p:sp>
    </p:spTree>
    <p:extLst>
      <p:ext uri="{BB962C8B-B14F-4D97-AF65-F5344CB8AC3E}">
        <p14:creationId xmlns:p14="http://schemas.microsoft.com/office/powerpoint/2010/main" val="3671576332"/>
      </p:ext>
    </p:extLst>
  </p:cSld>
  <p:clrMapOvr>
    <a:masterClrMapping/>
  </p:clrMapOvr>
  <p:transition spd="med" advTm="500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sz="3200">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503601"/>
      </p:ext>
    </p:extLst>
  </p:cSld>
  <p:clrMapOvr>
    <a:masterClrMapping/>
  </p:clrMapOvr>
  <p:transition spd="med" advTm="500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57201"/>
            <a:ext cx="7772400" cy="1021556"/>
          </a:xfrm>
        </p:spPr>
        <p:txBody>
          <a:bodyPr anchor="t"/>
          <a:lstStyle>
            <a:lvl1pPr algn="ctr">
              <a:defRPr sz="2800" b="1" cap="none" baseline="0"/>
            </a:lvl1pPr>
          </a:lstStyle>
          <a:p>
            <a:br>
              <a:rPr lang="en-US"/>
            </a:br>
            <a:r>
              <a:rPr lang="en-US"/>
              <a:t>Click To Add Text</a:t>
            </a:r>
          </a:p>
        </p:txBody>
      </p:sp>
      <p:sp>
        <p:nvSpPr>
          <p:cNvPr id="3" name="Text Placeholder 2"/>
          <p:cNvSpPr>
            <a:spLocks noGrp="1"/>
          </p:cNvSpPr>
          <p:nvPr>
            <p:ph type="body" idx="1"/>
          </p:nvPr>
        </p:nvSpPr>
        <p:spPr>
          <a:xfrm>
            <a:off x="685800" y="1485901"/>
            <a:ext cx="7772400" cy="1125140"/>
          </a:xfrm>
        </p:spPr>
        <p:txBody>
          <a:bodyPr anchor="ctr" anchorCtr="0"/>
          <a:lstStyle>
            <a:lvl1pPr marL="0" indent="0" algn="ctr">
              <a:buNone/>
              <a:defRPr sz="2400" baseline="0"/>
            </a:lvl1pPr>
            <a:lvl2pPr marL="407976" indent="0">
              <a:buNone/>
              <a:defRPr sz="1600"/>
            </a:lvl2pPr>
            <a:lvl3pPr marL="815952" indent="0">
              <a:buNone/>
              <a:defRPr sz="1400"/>
            </a:lvl3pPr>
            <a:lvl4pPr marL="1223928" indent="0">
              <a:buNone/>
              <a:defRPr sz="1200"/>
            </a:lvl4pPr>
            <a:lvl5pPr marL="1631904" indent="0">
              <a:buNone/>
              <a:defRPr sz="1200"/>
            </a:lvl5pPr>
            <a:lvl6pPr marL="2039881" indent="0">
              <a:buNone/>
              <a:defRPr sz="1200"/>
            </a:lvl6pPr>
            <a:lvl7pPr marL="2447857" indent="0">
              <a:buNone/>
              <a:defRPr sz="1200"/>
            </a:lvl7pPr>
            <a:lvl8pPr marL="2855833" indent="0">
              <a:buNone/>
              <a:defRPr sz="1200"/>
            </a:lvl8pPr>
            <a:lvl9pPr marL="3263809" indent="0">
              <a:buNone/>
              <a:defRPr sz="1200"/>
            </a:lvl9pPr>
          </a:lstStyle>
          <a:p>
            <a:pPr lvl="0"/>
            <a:endParaRPr lang="en-US"/>
          </a:p>
        </p:txBody>
      </p:sp>
      <p:sp>
        <p:nvSpPr>
          <p:cNvPr id="4" name="Text Placeholder 2"/>
          <p:cNvSpPr>
            <a:spLocks noGrp="1"/>
          </p:cNvSpPr>
          <p:nvPr>
            <p:ph type="body" idx="10"/>
          </p:nvPr>
        </p:nvSpPr>
        <p:spPr>
          <a:xfrm>
            <a:off x="685800" y="2800351"/>
            <a:ext cx="7772400" cy="1125140"/>
          </a:xfrm>
          <a:noFill/>
          <a:ln w="9525">
            <a:noFill/>
            <a:miter lim="800000"/>
            <a:headEnd/>
            <a:tailEnd/>
          </a:ln>
        </p:spPr>
        <p:txBody>
          <a:bodyPr vert="horz" wrap="square" lIns="81595" tIns="40798" rIns="81595" bIns="40798" numCol="1" anchor="ctr" anchorCtr="0" compatLnSpc="1">
            <a:prstTxWarp prst="textNoShape">
              <a:avLst/>
            </a:prstTxWarp>
          </a:bodyPr>
          <a:lstStyle>
            <a:lvl1pPr marL="0" indent="0" algn="ctr">
              <a:buNone/>
              <a:defRPr lang="en-US" sz="2400" baseline="0" dirty="0" smtClean="0">
                <a:solidFill>
                  <a:schemeClr val="tx1"/>
                </a:solidFill>
                <a:latin typeface="+mn-lt"/>
                <a:ea typeface="+mn-ea"/>
                <a:cs typeface="+mn-cs"/>
              </a:defRPr>
            </a:lvl1pPr>
            <a:lvl2pPr marL="407976" indent="0">
              <a:buNone/>
              <a:defRPr sz="1600"/>
            </a:lvl2pPr>
            <a:lvl3pPr marL="815952" indent="0">
              <a:buNone/>
              <a:defRPr sz="1400"/>
            </a:lvl3pPr>
            <a:lvl4pPr marL="1223928" indent="0">
              <a:buNone/>
              <a:defRPr sz="1200"/>
            </a:lvl4pPr>
            <a:lvl5pPr marL="1631904" indent="0">
              <a:buNone/>
              <a:defRPr sz="1200"/>
            </a:lvl5pPr>
            <a:lvl6pPr marL="2039881" indent="0">
              <a:buNone/>
              <a:defRPr sz="1200"/>
            </a:lvl6pPr>
            <a:lvl7pPr marL="2447857" indent="0">
              <a:buNone/>
              <a:defRPr sz="1200"/>
            </a:lvl7pPr>
            <a:lvl8pPr marL="2855833" indent="0">
              <a:buNone/>
              <a:defRPr sz="1200"/>
            </a:lvl8pPr>
            <a:lvl9pPr marL="3263809" indent="0">
              <a:buNone/>
              <a:defRPr sz="1200"/>
            </a:lvl9pPr>
          </a:lstStyle>
          <a:p>
            <a:pPr marL="0" lvl="0" indent="0" algn="ctr" rtl="0" eaLnBrk="0" fontAlgn="base" hangingPunct="0">
              <a:spcBef>
                <a:spcPct val="20000"/>
              </a:spcBef>
              <a:spcAft>
                <a:spcPct val="0"/>
              </a:spcAft>
              <a:buClr>
                <a:srgbClr val="4600F5"/>
              </a:buClr>
              <a:buFont typeface="Wingdings" pitchFamily="2" charset="2"/>
              <a:buNone/>
            </a:pPr>
            <a:endParaRPr lang="en-US"/>
          </a:p>
          <a:p>
            <a:pPr marL="0" lvl="0" indent="0" algn="ctr" rtl="0" eaLnBrk="0" fontAlgn="base" hangingPunct="0">
              <a:spcBef>
                <a:spcPct val="20000"/>
              </a:spcBef>
              <a:spcAft>
                <a:spcPct val="0"/>
              </a:spcAft>
              <a:buClr>
                <a:srgbClr val="4600F5"/>
              </a:buClr>
              <a:buFont typeface="Wingdings" pitchFamily="2" charset="2"/>
              <a:buNone/>
            </a:pPr>
            <a:endParaRPr lang="en-US"/>
          </a:p>
        </p:txBody>
      </p:sp>
    </p:spTree>
    <p:extLst>
      <p:ext uri="{BB962C8B-B14F-4D97-AF65-F5344CB8AC3E}">
        <p14:creationId xmlns:p14="http://schemas.microsoft.com/office/powerpoint/2010/main" val="1625326298"/>
      </p:ext>
    </p:extLst>
  </p:cSld>
  <p:clrMapOvr>
    <a:masterClrMapping/>
  </p:clrMapOvr>
  <p:transition spd="med" advTm="500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6936" y="528881"/>
            <a:ext cx="8229864" cy="370933"/>
          </a:xfrm>
          <a:solidFill>
            <a:schemeClr val="accent3">
              <a:lumMod val="95000"/>
            </a:schemeClr>
          </a:solidFill>
        </p:spPr>
        <p:txBody>
          <a:bodyPr wrap="square">
            <a:spAutoFit/>
          </a:bodyPr>
          <a:lstStyle/>
          <a:p>
            <a:r>
              <a:rPr lang="en-US"/>
              <a:t>Click to edit Master title style</a:t>
            </a:r>
          </a:p>
        </p:txBody>
      </p:sp>
      <p:sp>
        <p:nvSpPr>
          <p:cNvPr id="6" name="Text Placeholder 5"/>
          <p:cNvSpPr>
            <a:spLocks noGrp="1"/>
          </p:cNvSpPr>
          <p:nvPr>
            <p:ph type="body" sz="quarter" idx="10" hasCustomPrompt="1"/>
          </p:nvPr>
        </p:nvSpPr>
        <p:spPr>
          <a:xfrm>
            <a:off x="914400" y="1371600"/>
            <a:ext cx="7315200" cy="514350"/>
          </a:xfrm>
        </p:spPr>
        <p:txBody>
          <a:bodyPr/>
          <a:lstStyle>
            <a:lvl1pPr algn="ctr">
              <a:buFontTx/>
              <a:buNone/>
              <a:defRPr sz="2400" baseline="0"/>
            </a:lvl1pPr>
            <a:lvl2pPr>
              <a:buNone/>
              <a:defRPr/>
            </a:lvl2pPr>
            <a:lvl3pPr>
              <a:buNone/>
              <a:defRPr/>
            </a:lvl3pPr>
            <a:lvl4pPr>
              <a:buNone/>
              <a:defRPr/>
            </a:lvl4pPr>
            <a:lvl5pPr>
              <a:buNone/>
              <a:defRPr/>
            </a:lvl5pPr>
          </a:lstStyle>
          <a:p>
            <a:pPr lvl="0"/>
            <a:r>
              <a:rPr lang="en-US"/>
              <a:t>Click to edit Subtitle 1</a:t>
            </a:r>
          </a:p>
        </p:txBody>
      </p:sp>
      <p:sp>
        <p:nvSpPr>
          <p:cNvPr id="7" name="Text Placeholder 5"/>
          <p:cNvSpPr>
            <a:spLocks noGrp="1"/>
          </p:cNvSpPr>
          <p:nvPr>
            <p:ph type="body" sz="quarter" idx="11" hasCustomPrompt="1"/>
          </p:nvPr>
        </p:nvSpPr>
        <p:spPr>
          <a:xfrm>
            <a:off x="838200" y="3257550"/>
            <a:ext cx="7315200" cy="514350"/>
          </a:xfrm>
        </p:spPr>
        <p:txBody>
          <a:bodyPr/>
          <a:lstStyle>
            <a:lvl1pPr algn="ctr">
              <a:buFontTx/>
              <a:buNone/>
              <a:defRPr sz="2000" baseline="0"/>
            </a:lvl1pPr>
            <a:lvl2pPr>
              <a:buNone/>
              <a:defRPr/>
            </a:lvl2pPr>
            <a:lvl3pPr>
              <a:buNone/>
              <a:defRPr/>
            </a:lvl3pPr>
            <a:lvl4pPr>
              <a:buNone/>
              <a:defRPr/>
            </a:lvl4pPr>
            <a:lvl5pPr>
              <a:buNone/>
              <a:defRPr/>
            </a:lvl5pPr>
          </a:lstStyle>
          <a:p>
            <a:pPr lvl="0"/>
            <a:r>
              <a:rPr lang="en-US"/>
              <a:t>Click to edit Subtitle 2</a:t>
            </a:r>
          </a:p>
        </p:txBody>
      </p:sp>
    </p:spTree>
    <p:extLst>
      <p:ext uri="{BB962C8B-B14F-4D97-AF65-F5344CB8AC3E}">
        <p14:creationId xmlns:p14="http://schemas.microsoft.com/office/powerpoint/2010/main" val="1326420944"/>
      </p:ext>
    </p:extLst>
  </p:cSld>
  <p:clrMapOvr>
    <a:masterClrMapping/>
  </p:clrMapOvr>
  <p:transition spd="med" advTm="500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6902" y="666750"/>
            <a:ext cx="3944939" cy="3153966"/>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666750"/>
            <a:ext cx="3946525" cy="3153966"/>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465300"/>
      </p:ext>
    </p:extLst>
  </p:cSld>
  <p:clrMapOvr>
    <a:masterClrMapping/>
  </p:clrMapOvr>
  <p:transition spd="med" advTm="500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44"/>
            <a:ext cx="4040188" cy="479821"/>
          </a:xfrm>
        </p:spPr>
        <p:txBody>
          <a:bodyPr anchor="b"/>
          <a:lstStyle>
            <a:lvl1pPr marL="0" indent="0">
              <a:buNone/>
              <a:defRPr sz="2100" b="1"/>
            </a:lvl1pPr>
            <a:lvl2pPr marL="407976" indent="0">
              <a:buNone/>
              <a:defRPr sz="1800" b="1"/>
            </a:lvl2pPr>
            <a:lvl3pPr marL="815952" indent="0">
              <a:buNone/>
              <a:defRPr sz="1600" b="1"/>
            </a:lvl3pPr>
            <a:lvl4pPr marL="1223928" indent="0">
              <a:buNone/>
              <a:defRPr sz="1400" b="1"/>
            </a:lvl4pPr>
            <a:lvl5pPr marL="1631904" indent="0">
              <a:buNone/>
              <a:defRPr sz="1400" b="1"/>
            </a:lvl5pPr>
            <a:lvl6pPr marL="2039881" indent="0">
              <a:buNone/>
              <a:defRPr sz="1400" b="1"/>
            </a:lvl6pPr>
            <a:lvl7pPr marL="2447857" indent="0">
              <a:buNone/>
              <a:defRPr sz="1400" b="1"/>
            </a:lvl7pPr>
            <a:lvl8pPr marL="2855833" indent="0">
              <a:buNone/>
              <a:defRPr sz="1400" b="1"/>
            </a:lvl8pPr>
            <a:lvl9pPr marL="3263809"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44"/>
            <a:ext cx="4041775" cy="479821"/>
          </a:xfrm>
        </p:spPr>
        <p:txBody>
          <a:bodyPr anchor="b"/>
          <a:lstStyle>
            <a:lvl1pPr marL="0" indent="0">
              <a:buNone/>
              <a:defRPr sz="2100" b="1"/>
            </a:lvl1pPr>
            <a:lvl2pPr marL="407976" indent="0">
              <a:buNone/>
              <a:defRPr sz="1800" b="1"/>
            </a:lvl2pPr>
            <a:lvl3pPr marL="815952" indent="0">
              <a:buNone/>
              <a:defRPr sz="1600" b="1"/>
            </a:lvl3pPr>
            <a:lvl4pPr marL="1223928" indent="0">
              <a:buNone/>
              <a:defRPr sz="1400" b="1"/>
            </a:lvl4pPr>
            <a:lvl5pPr marL="1631904" indent="0">
              <a:buNone/>
              <a:defRPr sz="1400" b="1"/>
            </a:lvl5pPr>
            <a:lvl6pPr marL="2039881" indent="0">
              <a:buNone/>
              <a:defRPr sz="1400" b="1"/>
            </a:lvl6pPr>
            <a:lvl7pPr marL="2447857" indent="0">
              <a:buNone/>
              <a:defRPr sz="1400" b="1"/>
            </a:lvl7pPr>
            <a:lvl8pPr marL="2855833" indent="0">
              <a:buNone/>
              <a:defRPr sz="1400" b="1"/>
            </a:lvl8pPr>
            <a:lvl9pPr marL="326380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761262"/>
      </p:ext>
    </p:extLst>
  </p:cSld>
  <p:clrMapOvr>
    <a:masterClrMapping/>
  </p:clrMapOvr>
  <p:transition spd="med" advTm="500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pic>
        <p:nvPicPr>
          <p:cNvPr id="3" name="Picture 17" descr="MIMOSA_TMonWhite">
            <a:extLst>
              <a:ext uri="{FF2B5EF4-FFF2-40B4-BE49-F238E27FC236}">
                <a16:creationId xmlns:a16="http://schemas.microsoft.com/office/drawing/2014/main" id="{7806FFE7-71F6-47DF-8B26-DD8DD46FD1D2}"/>
              </a:ext>
            </a:extLst>
          </p:cNvPr>
          <p:cNvPicPr>
            <a:picLocks noChangeAspect="1" noChangeArrowheads="1"/>
          </p:cNvPicPr>
          <p:nvPr userDrawn="1"/>
        </p:nvPicPr>
        <p:blipFill>
          <a:blip r:embed="rId2" cstate="print"/>
          <a:srcRect/>
          <a:stretch>
            <a:fillRect/>
          </a:stretch>
        </p:blipFill>
        <p:spPr bwMode="auto">
          <a:xfrm>
            <a:off x="0" y="4869656"/>
            <a:ext cx="746522" cy="271463"/>
          </a:xfrm>
          <a:prstGeom prst="rect">
            <a:avLst/>
          </a:prstGeom>
          <a:noFill/>
          <a:ln w="9525">
            <a:noFill/>
            <a:miter lim="800000"/>
            <a:headEnd/>
            <a:tailEnd/>
          </a:ln>
        </p:spPr>
      </p:pic>
      <p:sp>
        <p:nvSpPr>
          <p:cNvPr id="4" name="TextBox 3">
            <a:extLst>
              <a:ext uri="{FF2B5EF4-FFF2-40B4-BE49-F238E27FC236}">
                <a16:creationId xmlns:a16="http://schemas.microsoft.com/office/drawing/2014/main" id="{1C976AC3-FB6B-4D0D-B267-DC9718DFF99A}"/>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b="1" dirty="0">
                <a:solidFill>
                  <a:schemeClr val="tx1"/>
                </a:solidFill>
                <a:latin typeface="+mn-lt"/>
              </a:rPr>
              <a:t>© MIMOSA 2019</a:t>
            </a:r>
          </a:p>
        </p:txBody>
      </p:sp>
    </p:spTree>
    <p:extLst>
      <p:ext uri="{BB962C8B-B14F-4D97-AF65-F5344CB8AC3E}">
        <p14:creationId xmlns:p14="http://schemas.microsoft.com/office/powerpoint/2010/main" val="439302299"/>
      </p:ext>
    </p:extLst>
  </p:cSld>
  <p:clrMapOvr>
    <a:masterClrMapping/>
  </p:clrMapOvr>
  <p:transition spd="med"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2CDD-A2A6-48DB-9E66-5564A89AAE35}"/>
              </a:ext>
            </a:extLst>
          </p:cNvPr>
          <p:cNvSpPr>
            <a:spLocks noGrp="1"/>
          </p:cNvSpPr>
          <p:nvPr>
            <p:ph type="title"/>
          </p:nvPr>
        </p:nvSpPr>
        <p:spPr>
          <a:xfrm>
            <a:off x="628650" y="273844"/>
            <a:ext cx="7886700" cy="540000"/>
          </a:xfrm>
        </p:spPr>
        <p:txBody>
          <a:bodyPr/>
          <a:lstStyle/>
          <a:p>
            <a:r>
              <a:rPr lang="en-US"/>
              <a:t>Click to edit Master title style</a:t>
            </a:r>
            <a:endParaRPr lang="en-AU"/>
          </a:p>
        </p:txBody>
      </p:sp>
    </p:spTree>
    <p:extLst>
      <p:ext uri="{BB962C8B-B14F-4D97-AF65-F5344CB8AC3E}">
        <p14:creationId xmlns:p14="http://schemas.microsoft.com/office/powerpoint/2010/main" val="2290026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84C71F-AF54-4312-9DF8-E8F090596420}"/>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b="1">
                <a:solidFill>
                  <a:schemeClr val="tx1"/>
                </a:solidFill>
                <a:latin typeface="+mn-lt"/>
              </a:rPr>
              <a:t>© MIMOSA 2018</a:t>
            </a:r>
          </a:p>
        </p:txBody>
      </p:sp>
    </p:spTree>
    <p:extLst>
      <p:ext uri="{BB962C8B-B14F-4D97-AF65-F5344CB8AC3E}">
        <p14:creationId xmlns:p14="http://schemas.microsoft.com/office/powerpoint/2010/main" val="1733060847"/>
      </p:ext>
    </p:extLst>
  </p:cSld>
  <p:clrMapOvr>
    <a:masterClrMapping/>
  </p:clrMapOvr>
  <p:transition spd="med" advTm="500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69" y="204799"/>
            <a:ext cx="5111751"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200"/>
            </a:lvl1pPr>
            <a:lvl2pPr marL="407976" indent="0">
              <a:buNone/>
              <a:defRPr sz="1100"/>
            </a:lvl2pPr>
            <a:lvl3pPr marL="815952" indent="0">
              <a:buNone/>
              <a:defRPr sz="900"/>
            </a:lvl3pPr>
            <a:lvl4pPr marL="1223928" indent="0">
              <a:buNone/>
              <a:defRPr sz="800"/>
            </a:lvl4pPr>
            <a:lvl5pPr marL="1631904" indent="0">
              <a:buNone/>
              <a:defRPr sz="800"/>
            </a:lvl5pPr>
            <a:lvl6pPr marL="2039881" indent="0">
              <a:buNone/>
              <a:defRPr sz="800"/>
            </a:lvl6pPr>
            <a:lvl7pPr marL="2447857" indent="0">
              <a:buNone/>
              <a:defRPr sz="800"/>
            </a:lvl7pPr>
            <a:lvl8pPr marL="2855833" indent="0">
              <a:buNone/>
              <a:defRPr sz="800"/>
            </a:lvl8pPr>
            <a:lvl9pPr marL="3263809" indent="0">
              <a:buNone/>
              <a:defRPr sz="800"/>
            </a:lvl9pPr>
          </a:lstStyle>
          <a:p>
            <a:pPr lvl="0"/>
            <a:r>
              <a:rPr lang="en-US"/>
              <a:t>Click to edit Master text styles</a:t>
            </a:r>
          </a:p>
        </p:txBody>
      </p:sp>
    </p:spTree>
    <p:extLst>
      <p:ext uri="{BB962C8B-B14F-4D97-AF65-F5344CB8AC3E}">
        <p14:creationId xmlns:p14="http://schemas.microsoft.com/office/powerpoint/2010/main" val="3764748400"/>
      </p:ext>
    </p:extLst>
  </p:cSld>
  <p:clrMapOvr>
    <a:masterClrMapping/>
  </p:clrMapOvr>
  <p:transition spd="med" advTm="500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7976" indent="0">
              <a:buNone/>
              <a:defRPr sz="2500"/>
            </a:lvl2pPr>
            <a:lvl3pPr marL="815952" indent="0">
              <a:buNone/>
              <a:defRPr sz="2100"/>
            </a:lvl3pPr>
            <a:lvl4pPr marL="1223928" indent="0">
              <a:buNone/>
              <a:defRPr sz="1800"/>
            </a:lvl4pPr>
            <a:lvl5pPr marL="1631904" indent="0">
              <a:buNone/>
              <a:defRPr sz="1800"/>
            </a:lvl5pPr>
            <a:lvl6pPr marL="2039881" indent="0">
              <a:buNone/>
              <a:defRPr sz="1800"/>
            </a:lvl6pPr>
            <a:lvl7pPr marL="2447857" indent="0">
              <a:buNone/>
              <a:defRPr sz="1800"/>
            </a:lvl7pPr>
            <a:lvl8pPr marL="2855833" indent="0">
              <a:buNone/>
              <a:defRPr sz="1800"/>
            </a:lvl8pPr>
            <a:lvl9pPr marL="3263809" indent="0">
              <a:buNone/>
              <a:defRPr sz="1800"/>
            </a:lvl9pPr>
          </a:lstStyle>
          <a:p>
            <a:pPr lvl="0"/>
            <a:endParaRPr lang="en-US"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00"/>
            </a:lvl1pPr>
            <a:lvl2pPr marL="407976" indent="0">
              <a:buNone/>
              <a:defRPr sz="1100"/>
            </a:lvl2pPr>
            <a:lvl3pPr marL="815952" indent="0">
              <a:buNone/>
              <a:defRPr sz="900"/>
            </a:lvl3pPr>
            <a:lvl4pPr marL="1223928" indent="0">
              <a:buNone/>
              <a:defRPr sz="800"/>
            </a:lvl4pPr>
            <a:lvl5pPr marL="1631904" indent="0">
              <a:buNone/>
              <a:defRPr sz="800"/>
            </a:lvl5pPr>
            <a:lvl6pPr marL="2039881" indent="0">
              <a:buNone/>
              <a:defRPr sz="800"/>
            </a:lvl6pPr>
            <a:lvl7pPr marL="2447857" indent="0">
              <a:buNone/>
              <a:defRPr sz="800"/>
            </a:lvl7pPr>
            <a:lvl8pPr marL="2855833" indent="0">
              <a:buNone/>
              <a:defRPr sz="800"/>
            </a:lvl8pPr>
            <a:lvl9pPr marL="3263809" indent="0">
              <a:buNone/>
              <a:defRPr sz="800"/>
            </a:lvl9pPr>
          </a:lstStyle>
          <a:p>
            <a:pPr lvl="0"/>
            <a:r>
              <a:rPr lang="en-US"/>
              <a:t>Click to edit Master text styles</a:t>
            </a:r>
          </a:p>
        </p:txBody>
      </p:sp>
    </p:spTree>
    <p:extLst>
      <p:ext uri="{BB962C8B-B14F-4D97-AF65-F5344CB8AC3E}">
        <p14:creationId xmlns:p14="http://schemas.microsoft.com/office/powerpoint/2010/main" val="2200179548"/>
      </p:ext>
    </p:extLst>
  </p:cSld>
  <p:clrMapOvr>
    <a:masterClrMapping/>
  </p:clrMapOvr>
  <p:transition spd="med" advTm="500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745245"/>
      </p:ext>
    </p:extLst>
  </p:cSld>
  <p:clrMapOvr>
    <a:masterClrMapping/>
  </p:clrMapOvr>
  <p:transition spd="med" advTm="5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1009" y="96443"/>
            <a:ext cx="2009775" cy="3724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6900" y="96443"/>
            <a:ext cx="5881688" cy="372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0514587"/>
      </p:ext>
    </p:extLst>
  </p:cSld>
  <p:clrMapOvr>
    <a:masterClrMapping/>
  </p:clrMapOvr>
  <p:transition spd="med" advTm="500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5" name="Textplatzhalter 6"/>
          <p:cNvSpPr>
            <a:spLocks noGrp="1"/>
          </p:cNvSpPr>
          <p:nvPr>
            <p:ph type="body" sz="quarter" idx="12"/>
          </p:nvPr>
        </p:nvSpPr>
        <p:spPr bwMode="gray">
          <a:xfrm>
            <a:off x="323850" y="4839891"/>
            <a:ext cx="8496300" cy="108347"/>
          </a:xfrm>
        </p:spPr>
        <p:txBody>
          <a:bodyPr tIns="0" bIns="36000" anchor="b" anchorCtr="0"/>
          <a:lstStyle>
            <a:lvl1pPr marL="0" marR="0" indent="0" algn="l" defTabSz="685800" rtl="0" eaLnBrk="1" fontAlgn="auto" latinLnBrk="0" hangingPunct="1">
              <a:lnSpc>
                <a:spcPct val="100000"/>
              </a:lnSpc>
              <a:spcBef>
                <a:spcPts val="0"/>
              </a:spcBef>
              <a:spcAft>
                <a:spcPts val="0"/>
              </a:spcAft>
              <a:buClrTx/>
              <a:buSzTx/>
              <a:buFont typeface="Arial" pitchFamily="34" charset="0"/>
              <a:buNone/>
              <a:tabLst/>
              <a:defRPr sz="600">
                <a:solidFill>
                  <a:schemeClr val="bg2"/>
                </a:solidFill>
                <a:latin typeface="Arial" pitchFamily="34" charset="0"/>
                <a:cs typeface="Arial" pitchFamily="34" charset="0"/>
              </a:defRPr>
            </a:lvl1pPr>
            <a:lvl2pPr marL="0" indent="0">
              <a:spcBef>
                <a:spcPts val="225"/>
              </a:spcBef>
              <a:spcAft>
                <a:spcPts val="0"/>
              </a:spcAft>
              <a:buFont typeface="Arial" pitchFamily="34" charset="0"/>
              <a:buNone/>
              <a:defRPr sz="675">
                <a:solidFill>
                  <a:schemeClr val="bg2"/>
                </a:solidFill>
              </a:defRPr>
            </a:lvl2pPr>
            <a:lvl3pPr marL="0" indent="0">
              <a:spcBef>
                <a:spcPts val="225"/>
              </a:spcBef>
              <a:spcAft>
                <a:spcPts val="0"/>
              </a:spcAft>
              <a:buFont typeface="Arial" pitchFamily="34" charset="0"/>
              <a:buNone/>
              <a:defRPr sz="675">
                <a:solidFill>
                  <a:schemeClr val="bg2"/>
                </a:solidFill>
              </a:defRPr>
            </a:lvl3pPr>
            <a:lvl4pPr marL="0" indent="0">
              <a:spcBef>
                <a:spcPts val="225"/>
              </a:spcBef>
              <a:spcAft>
                <a:spcPts val="0"/>
              </a:spcAft>
              <a:buNone/>
              <a:defRPr sz="675">
                <a:solidFill>
                  <a:schemeClr val="bg2"/>
                </a:solidFill>
              </a:defRPr>
            </a:lvl4pPr>
            <a:lvl5pPr marL="0" indent="0">
              <a:spcBef>
                <a:spcPts val="225"/>
              </a:spcBef>
              <a:spcAft>
                <a:spcPts val="0"/>
              </a:spcAft>
              <a:buNone/>
              <a:defRPr sz="675" b="0">
                <a:solidFill>
                  <a:schemeClr val="bg2"/>
                </a:solidFill>
              </a:defRPr>
            </a:lvl5pPr>
            <a:lvl6pPr marL="0" indent="0">
              <a:spcBef>
                <a:spcPts val="225"/>
              </a:spcBef>
              <a:buFont typeface="Arial" pitchFamily="34" charset="0"/>
              <a:buNone/>
              <a:defRPr sz="675">
                <a:solidFill>
                  <a:schemeClr val="bg2"/>
                </a:solidFill>
              </a:defRPr>
            </a:lvl6pPr>
            <a:lvl7pPr marL="0" indent="0">
              <a:spcBef>
                <a:spcPts val="225"/>
              </a:spcBef>
              <a:buFont typeface="Arial" pitchFamily="34" charset="0"/>
              <a:buNone/>
              <a:defRPr sz="675">
                <a:solidFill>
                  <a:schemeClr val="bg2"/>
                </a:solidFill>
              </a:defRPr>
            </a:lvl7pPr>
            <a:lvl8pPr marL="0" indent="0">
              <a:spcBef>
                <a:spcPts val="225"/>
              </a:spcBef>
              <a:buFont typeface="Arial" pitchFamily="34" charset="0"/>
              <a:buNone/>
              <a:defRPr sz="675">
                <a:solidFill>
                  <a:schemeClr val="bg2"/>
                </a:solidFill>
              </a:defRPr>
            </a:lvl8pPr>
            <a:lvl9pPr marL="0" indent="0">
              <a:spcBef>
                <a:spcPts val="225"/>
              </a:spcBef>
              <a:buFont typeface="Arial" pitchFamily="34" charset="0"/>
              <a:buNone/>
              <a:defRPr sz="675">
                <a:solidFill>
                  <a:schemeClr val="bg2"/>
                </a:solidFill>
              </a:defRPr>
            </a:lvl9pPr>
          </a:lstStyle>
          <a:p>
            <a:pPr lvl="0"/>
            <a:r>
              <a:rPr lang="en-US" noProof="0"/>
              <a:t>Edit Master text styles</a:t>
            </a:r>
          </a:p>
        </p:txBody>
      </p:sp>
      <p:sp>
        <p:nvSpPr>
          <p:cNvPr id="6" name="Title 5"/>
          <p:cNvSpPr>
            <a:spLocks noGrp="1"/>
          </p:cNvSpPr>
          <p:nvPr>
            <p:ph type="title"/>
          </p:nvPr>
        </p:nvSpPr>
        <p:spPr bwMode="gray">
          <a:effectLst/>
        </p:spPr>
        <p:txBody>
          <a:bodyPr/>
          <a:lstStyle>
            <a:lvl1pPr>
              <a:defRPr>
                <a:latin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3598193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Picture, KPI, Table ">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a:t>Click to edit Master title style</a:t>
            </a:r>
            <a:endParaRPr lang="de-DE"/>
          </a:p>
        </p:txBody>
      </p:sp>
      <p:sp>
        <p:nvSpPr>
          <p:cNvPr id="5" name="Picture Placeholder 4"/>
          <p:cNvSpPr>
            <a:spLocks noGrp="1"/>
          </p:cNvSpPr>
          <p:nvPr>
            <p:ph type="pic" sz="quarter" idx="10"/>
          </p:nvPr>
        </p:nvSpPr>
        <p:spPr bwMode="gray">
          <a:xfrm>
            <a:off x="324000" y="1268016"/>
            <a:ext cx="2880000" cy="3293269"/>
          </a:xfrm>
          <a:solidFill>
            <a:schemeClr val="bg1">
              <a:lumMod val="95000"/>
            </a:schemeClr>
          </a:solidFill>
        </p:spPr>
        <p:txBody>
          <a:bodyPr tIns="1543147"/>
          <a:lstStyle>
            <a:lvl1pPr algn="ctr">
              <a:defRPr b="0"/>
            </a:lvl1pPr>
          </a:lstStyle>
          <a:p>
            <a:pPr lvl="0"/>
            <a:r>
              <a:rPr lang="en-US" noProof="0"/>
              <a:t>Click icon to add picture</a:t>
            </a:r>
            <a:endParaRPr lang="de-DE" noProof="0"/>
          </a:p>
        </p:txBody>
      </p:sp>
      <p:sp>
        <p:nvSpPr>
          <p:cNvPr id="4" name="Text Placeholder 3"/>
          <p:cNvSpPr>
            <a:spLocks noGrp="1"/>
          </p:cNvSpPr>
          <p:nvPr>
            <p:ph type="body" sz="quarter" idx="11"/>
          </p:nvPr>
        </p:nvSpPr>
        <p:spPr>
          <a:xfrm>
            <a:off x="3528000" y="3861000"/>
            <a:ext cx="1404000" cy="688626"/>
          </a:xfrm>
        </p:spPr>
        <p:txBody>
          <a:bodyPr/>
          <a:lstStyle>
            <a:lvl1pPr>
              <a:defRPr lang="en-US" sz="4799" kern="0" dirty="0">
                <a:solidFill>
                  <a:schemeClr val="accent1"/>
                </a:solidFill>
                <a:latin typeface="Arial"/>
                <a:ea typeface="Arial Unicode MS" pitchFamily="34" charset="-128"/>
                <a:cs typeface="Arial Unicode MS" pitchFamily="34" charset="-128"/>
              </a:defRPr>
            </a:lvl1pPr>
          </a:lstStyle>
          <a:p>
            <a:pPr lvl="0"/>
            <a:r>
              <a:rPr lang="en-US"/>
              <a:t>Click to edit Master text styles</a:t>
            </a:r>
          </a:p>
        </p:txBody>
      </p:sp>
      <p:sp>
        <p:nvSpPr>
          <p:cNvPr id="12" name="Text Placeholder 11"/>
          <p:cNvSpPr>
            <a:spLocks noGrp="1"/>
          </p:cNvSpPr>
          <p:nvPr>
            <p:ph type="body" sz="quarter" idx="12"/>
          </p:nvPr>
        </p:nvSpPr>
        <p:spPr>
          <a:xfrm>
            <a:off x="4932000" y="3861000"/>
            <a:ext cx="3888150" cy="688626"/>
          </a:xfrm>
        </p:spPr>
        <p:txBody>
          <a:bodyPr tIns="171461"/>
          <a:lstStyle>
            <a:lvl1pPr>
              <a:defRPr sz="1050" b="0"/>
            </a:lvl1pPr>
            <a:lvl2pPr>
              <a:spcBef>
                <a:spcPts val="357"/>
              </a:spcBef>
              <a:defRPr sz="9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64329926"/>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4BE1-9821-4FF5-890E-C9453CE67E11}"/>
              </a:ext>
            </a:extLst>
          </p:cNvPr>
          <p:cNvSpPr>
            <a:spLocks noGrp="1"/>
          </p:cNvSpPr>
          <p:nvPr>
            <p:ph type="ctrTitle"/>
          </p:nvPr>
        </p:nvSpPr>
        <p:spPr>
          <a:xfrm>
            <a:off x="1143000" y="841772"/>
            <a:ext cx="6858000" cy="1790700"/>
          </a:xfrm>
        </p:spPr>
        <p:txBody>
          <a:bodyPr anchor="b">
            <a:normAutofit/>
          </a:bodyPr>
          <a:lstStyle>
            <a:lvl1pPr algn="ctr">
              <a:defRPr sz="3200" b="1">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31C0639D-9964-43E7-B57A-1A3F99D581C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7" name="TextBox 6">
            <a:extLst>
              <a:ext uri="{FF2B5EF4-FFF2-40B4-BE49-F238E27FC236}">
                <a16:creationId xmlns:a16="http://schemas.microsoft.com/office/drawing/2014/main" id="{2FDC2E9E-2B1F-4E26-A3C6-8AB83F3509DC}"/>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a:solidFill>
                  <a:prstClr val="black"/>
                </a:solidFill>
                <a:latin typeface="Calibri" panose="020F0502020204030204"/>
              </a:rPr>
              <a:t>© MIMOSA 2018</a:t>
            </a:r>
          </a:p>
        </p:txBody>
      </p:sp>
    </p:spTree>
    <p:extLst>
      <p:ext uri="{BB962C8B-B14F-4D97-AF65-F5344CB8AC3E}">
        <p14:creationId xmlns:p14="http://schemas.microsoft.com/office/powerpoint/2010/main" val="944723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FC90B-BF8E-43FD-A4CF-090945CB5558}"/>
              </a:ext>
            </a:extLst>
          </p:cNvPr>
          <p:cNvSpPr>
            <a:spLocks noGrp="1"/>
          </p:cNvSpPr>
          <p:nvPr>
            <p:ph idx="1"/>
          </p:nvPr>
        </p:nvSpPr>
        <p:spPr>
          <a:xfrm>
            <a:off x="628650" y="948956"/>
            <a:ext cx="7886700" cy="36837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Box 6">
            <a:extLst>
              <a:ext uri="{FF2B5EF4-FFF2-40B4-BE49-F238E27FC236}">
                <a16:creationId xmlns:a16="http://schemas.microsoft.com/office/drawing/2014/main" id="{BCA24EA2-803C-473F-BE7B-E8C263CD49C3}"/>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a:solidFill>
                  <a:prstClr val="black"/>
                </a:solidFill>
                <a:latin typeface="Calibri" panose="020F0502020204030204"/>
              </a:rPr>
              <a:t>© MIMOSA 2018</a:t>
            </a:r>
          </a:p>
        </p:txBody>
      </p:sp>
      <p:sp>
        <p:nvSpPr>
          <p:cNvPr id="4" name="Title 3">
            <a:extLst>
              <a:ext uri="{FF2B5EF4-FFF2-40B4-BE49-F238E27FC236}">
                <a16:creationId xmlns:a16="http://schemas.microsoft.com/office/drawing/2014/main" id="{225C6C58-F8BF-4804-BF85-226EA4C9BEF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5620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C82F-649F-4159-A763-2C9D60618A1B}"/>
              </a:ext>
            </a:extLst>
          </p:cNvPr>
          <p:cNvSpPr>
            <a:spLocks noGrp="1"/>
          </p:cNvSpPr>
          <p:nvPr>
            <p:ph type="title"/>
          </p:nvPr>
        </p:nvSpPr>
        <p:spPr>
          <a:xfrm>
            <a:off x="623888" y="1282304"/>
            <a:ext cx="7886700" cy="2139553"/>
          </a:xfrm>
        </p:spPr>
        <p:txBody>
          <a:bodyPr anchor="b">
            <a:normAutofit/>
          </a:bodyPr>
          <a:lstStyle>
            <a:lvl1pPr>
              <a:defRPr sz="3200" b="1">
                <a:latin typeface="+mn-lt"/>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7C1CE84-EDF0-438D-8FC7-4980D34DCE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TextBox 6">
            <a:extLst>
              <a:ext uri="{FF2B5EF4-FFF2-40B4-BE49-F238E27FC236}">
                <a16:creationId xmlns:a16="http://schemas.microsoft.com/office/drawing/2014/main" id="{A1B0033E-19B2-4CBA-A029-153B944A2FE0}"/>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dirty="0">
                <a:solidFill>
                  <a:prstClr val="black"/>
                </a:solidFill>
                <a:latin typeface="Calibri" panose="020F0502020204030204"/>
              </a:rPr>
              <a:t>© MIMOSA 2019</a:t>
            </a:r>
          </a:p>
        </p:txBody>
      </p:sp>
    </p:spTree>
    <p:extLst>
      <p:ext uri="{BB962C8B-B14F-4D97-AF65-F5344CB8AC3E}">
        <p14:creationId xmlns:p14="http://schemas.microsoft.com/office/powerpoint/2010/main" val="207694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03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E8D7E-145C-41D5-B3CD-2E52C646C5EA}"/>
              </a:ext>
            </a:extLst>
          </p:cNvPr>
          <p:cNvSpPr>
            <a:spLocks noGrp="1"/>
          </p:cNvSpPr>
          <p:nvPr>
            <p:ph sz="half" idx="1"/>
          </p:nvPr>
        </p:nvSpPr>
        <p:spPr>
          <a:xfrm>
            <a:off x="6286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AE1696-A641-4D74-BBA9-C67957D1BD4B}"/>
              </a:ext>
            </a:extLst>
          </p:cNvPr>
          <p:cNvSpPr>
            <a:spLocks noGrp="1"/>
          </p:cNvSpPr>
          <p:nvPr>
            <p:ph sz="half" idx="2"/>
          </p:nvPr>
        </p:nvSpPr>
        <p:spPr>
          <a:xfrm>
            <a:off x="46291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725811D-0031-402A-A188-CEB6CDF7EAD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86251117-983A-4456-9E9F-C1BDD639C03A}"/>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93CF93E7-7E10-45EC-8BB6-1401CD1278D7}"/>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8" name="Title 7">
            <a:extLst>
              <a:ext uri="{FF2B5EF4-FFF2-40B4-BE49-F238E27FC236}">
                <a16:creationId xmlns:a16="http://schemas.microsoft.com/office/drawing/2014/main" id="{CAED04DA-FD22-4AE8-9D23-FEC7B398F8F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97649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66A712-E70F-4E28-A377-F5D1086C0D19}"/>
              </a:ext>
            </a:extLst>
          </p:cNvPr>
          <p:cNvSpPr>
            <a:spLocks noGrp="1"/>
          </p:cNvSpPr>
          <p:nvPr>
            <p:ph type="body" idx="1"/>
          </p:nvPr>
        </p:nvSpPr>
        <p:spPr>
          <a:xfrm>
            <a:off x="629842" y="93885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DA16B1-FC0C-4599-902A-E74887FCD3AC}"/>
              </a:ext>
            </a:extLst>
          </p:cNvPr>
          <p:cNvSpPr>
            <a:spLocks noGrp="1"/>
          </p:cNvSpPr>
          <p:nvPr>
            <p:ph sz="half" idx="2"/>
          </p:nvPr>
        </p:nvSpPr>
        <p:spPr>
          <a:xfrm>
            <a:off x="629842" y="1556794"/>
            <a:ext cx="3868340"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AB635-7DFF-4652-B68D-E54EB56D9430}"/>
              </a:ext>
            </a:extLst>
          </p:cNvPr>
          <p:cNvSpPr>
            <a:spLocks noGrp="1"/>
          </p:cNvSpPr>
          <p:nvPr>
            <p:ph type="body" sz="quarter" idx="3"/>
          </p:nvPr>
        </p:nvSpPr>
        <p:spPr>
          <a:xfrm>
            <a:off x="4629150" y="93885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D98DC5-2487-40D3-B400-A991045A8771}"/>
              </a:ext>
            </a:extLst>
          </p:cNvPr>
          <p:cNvSpPr>
            <a:spLocks noGrp="1"/>
          </p:cNvSpPr>
          <p:nvPr>
            <p:ph sz="quarter" idx="4"/>
          </p:nvPr>
        </p:nvSpPr>
        <p:spPr>
          <a:xfrm>
            <a:off x="4629150" y="1556794"/>
            <a:ext cx="3887391"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1B3A10B-8CC9-4440-8AC5-749925216012}"/>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8" name="Footer Placeholder 7">
            <a:extLst>
              <a:ext uri="{FF2B5EF4-FFF2-40B4-BE49-F238E27FC236}">
                <a16:creationId xmlns:a16="http://schemas.microsoft.com/office/drawing/2014/main" id="{74430364-BC31-4353-A174-685D7AC3217E}"/>
              </a:ext>
            </a:extLst>
          </p:cNvPr>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a:extLst>
              <a:ext uri="{FF2B5EF4-FFF2-40B4-BE49-F238E27FC236}">
                <a16:creationId xmlns:a16="http://schemas.microsoft.com/office/drawing/2014/main" id="{A9B9661C-5D4B-4688-B63F-1E92607B24CA}"/>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10" name="Title 9">
            <a:extLst>
              <a:ext uri="{FF2B5EF4-FFF2-40B4-BE49-F238E27FC236}">
                <a16:creationId xmlns:a16="http://schemas.microsoft.com/office/drawing/2014/main" id="{E4A82B72-B3B3-4C14-99F8-7C2C1A1659D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08329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99C66-A911-4959-9F81-472C82BFA385}"/>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dirty="0">
                <a:solidFill>
                  <a:prstClr val="black"/>
                </a:solidFill>
                <a:latin typeface="Calibri" panose="020F0502020204030204"/>
              </a:rPr>
              <a:t>© MIMOSA 2019</a:t>
            </a:r>
          </a:p>
        </p:txBody>
      </p:sp>
      <p:sp>
        <p:nvSpPr>
          <p:cNvPr id="4" name="Title 3">
            <a:extLst>
              <a:ext uri="{FF2B5EF4-FFF2-40B4-BE49-F238E27FC236}">
                <a16:creationId xmlns:a16="http://schemas.microsoft.com/office/drawing/2014/main" id="{7CF51C2B-2708-4C8E-80CA-F38222425BF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967319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25CBC-37E1-494D-81B1-FBA21F0DBEE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3" name="Footer Placeholder 2">
            <a:extLst>
              <a:ext uri="{FF2B5EF4-FFF2-40B4-BE49-F238E27FC236}">
                <a16:creationId xmlns:a16="http://schemas.microsoft.com/office/drawing/2014/main" id="{CCFFDF32-6816-4CB9-A3E7-033ABA01368F}"/>
              </a:ext>
            </a:extLst>
          </p:cNvPr>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a:extLst>
              <a:ext uri="{FF2B5EF4-FFF2-40B4-BE49-F238E27FC236}">
                <a16:creationId xmlns:a16="http://schemas.microsoft.com/office/drawing/2014/main" id="{D68F9818-BA89-4A99-AE87-08E8CECAE5BC}"/>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19875596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79-E35B-45F5-8445-23324E33F1A1}"/>
              </a:ext>
            </a:extLst>
          </p:cNvPr>
          <p:cNvSpPr>
            <a:spLocks noGrp="1"/>
          </p:cNvSpPr>
          <p:nvPr>
            <p:ph type="title"/>
          </p:nvPr>
        </p:nvSpPr>
        <p:spPr>
          <a:xfrm>
            <a:off x="629841" y="342900"/>
            <a:ext cx="2949178" cy="1200150"/>
          </a:xfrm>
        </p:spPr>
        <p:txBody>
          <a:bodyPr anchor="b">
            <a:normAutofit/>
          </a:bodyPr>
          <a:lstStyle>
            <a:lvl1pPr>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1A7D76-4C4E-4E51-8EB0-BE5BC1B4BF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83BE8C-495D-4A13-A50B-1DD45A89C7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35470E-8921-45C1-B898-03FF814DB11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727D1B8E-3A99-467C-A2DC-052AD71FFA47}"/>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8301B792-C795-4097-8F50-6C46105C058E}"/>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271055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70EC-7566-46D1-A6CC-5AA8CA383719}"/>
              </a:ext>
            </a:extLst>
          </p:cNvPr>
          <p:cNvSpPr>
            <a:spLocks noGrp="1"/>
          </p:cNvSpPr>
          <p:nvPr>
            <p:ph type="title"/>
          </p:nvPr>
        </p:nvSpPr>
        <p:spPr>
          <a:xfrm>
            <a:off x="629841" y="342900"/>
            <a:ext cx="2949178" cy="1200150"/>
          </a:xfrm>
        </p:spPr>
        <p:txBody>
          <a:bodyPr anchor="b">
            <a:normAutofit/>
          </a:bodyPr>
          <a:lstStyle>
            <a:lvl1pPr algn="l" defTabSz="685800" rtl="0" eaLnBrk="1" latinLnBrk="0" hangingPunct="1">
              <a:lnSpc>
                <a:spcPct val="90000"/>
              </a:lnSpc>
              <a:spcBef>
                <a:spcPct val="0"/>
              </a:spcBef>
              <a:buNone/>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5228A7-7069-4D9B-82B2-D9A128C4290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704241B3-9D65-463B-891D-E2AAF72B81C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3FBD899-1590-42E7-B218-41D47D49A20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E1FE0314-3623-4D97-8237-973480D2BE14}"/>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18FFFDEB-6768-4E48-9448-CC8C17B3ADF5}"/>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1883201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A0D56E0-BCA4-48BE-B7A3-F41919C5F211}"/>
              </a:ext>
            </a:extLst>
          </p:cNvPr>
          <p:cNvSpPr>
            <a:spLocks noGrp="1"/>
          </p:cNvSpPr>
          <p:nvPr>
            <p:ph type="body" orient="vert" idx="1"/>
          </p:nvPr>
        </p:nvSpPr>
        <p:spPr>
          <a:xfrm>
            <a:off x="628650" y="956930"/>
            <a:ext cx="7886700" cy="36757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CD8B77-F267-4E38-9E44-4D9739B83E7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5" name="Footer Placeholder 4">
            <a:extLst>
              <a:ext uri="{FF2B5EF4-FFF2-40B4-BE49-F238E27FC236}">
                <a16:creationId xmlns:a16="http://schemas.microsoft.com/office/drawing/2014/main" id="{4C0BB16F-A2C3-4C99-ACAD-6AA805BA8DF8}"/>
              </a:ext>
            </a:extLst>
          </p:cNvPr>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a:extLst>
              <a:ext uri="{FF2B5EF4-FFF2-40B4-BE49-F238E27FC236}">
                <a16:creationId xmlns:a16="http://schemas.microsoft.com/office/drawing/2014/main" id="{5A765E18-1094-49CA-8C61-931616538E92}"/>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7" name="Title 6">
            <a:extLst>
              <a:ext uri="{FF2B5EF4-FFF2-40B4-BE49-F238E27FC236}">
                <a16:creationId xmlns:a16="http://schemas.microsoft.com/office/drawing/2014/main" id="{135BE54B-2503-4967-9F88-1C11A3E05C7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78002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96220-D826-4794-A236-6210CB81B1E6}"/>
              </a:ext>
            </a:extLst>
          </p:cNvPr>
          <p:cNvSpPr>
            <a:spLocks noGrp="1"/>
          </p:cNvSpPr>
          <p:nvPr>
            <p:ph type="title" orient="vert"/>
          </p:nvPr>
        </p:nvSpPr>
        <p:spPr>
          <a:xfrm>
            <a:off x="6543675" y="273844"/>
            <a:ext cx="1971675" cy="4358879"/>
          </a:xfrm>
        </p:spPr>
        <p:txBody>
          <a:bodyPr vert="eaVert">
            <a:normAutofit/>
          </a:bodyPr>
          <a:lstStyle>
            <a:lvl1pPr algn="ctr">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0B7C90-1AA2-4242-A5F0-5399C0FAC3C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71B170-CAA4-4B36-B1B6-C281D35A525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5" name="Footer Placeholder 4">
            <a:extLst>
              <a:ext uri="{FF2B5EF4-FFF2-40B4-BE49-F238E27FC236}">
                <a16:creationId xmlns:a16="http://schemas.microsoft.com/office/drawing/2014/main" id="{87CDC2E7-3047-4695-B927-C8DD6C60FA1E}"/>
              </a:ext>
            </a:extLst>
          </p:cNvPr>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a:extLst>
              <a:ext uri="{FF2B5EF4-FFF2-40B4-BE49-F238E27FC236}">
                <a16:creationId xmlns:a16="http://schemas.microsoft.com/office/drawing/2014/main" id="{D9229B6D-513A-4830-9D9C-F0F9F88EC396}"/>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1085547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4BE1-9821-4FF5-890E-C9453CE67E11}"/>
              </a:ext>
            </a:extLst>
          </p:cNvPr>
          <p:cNvSpPr>
            <a:spLocks noGrp="1"/>
          </p:cNvSpPr>
          <p:nvPr>
            <p:ph type="ctrTitle"/>
          </p:nvPr>
        </p:nvSpPr>
        <p:spPr>
          <a:xfrm>
            <a:off x="1143000" y="841772"/>
            <a:ext cx="6858000" cy="1790700"/>
          </a:xfrm>
        </p:spPr>
        <p:txBody>
          <a:bodyPr anchor="b">
            <a:normAutofit/>
          </a:bodyPr>
          <a:lstStyle>
            <a:lvl1pPr algn="ctr">
              <a:defRPr sz="3200" b="1">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31C0639D-9964-43E7-B57A-1A3F99D581C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7" name="TextBox 6">
            <a:extLst>
              <a:ext uri="{FF2B5EF4-FFF2-40B4-BE49-F238E27FC236}">
                <a16:creationId xmlns:a16="http://schemas.microsoft.com/office/drawing/2014/main" id="{2FDC2E9E-2B1F-4E26-A3C6-8AB83F3509DC}"/>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a:solidFill>
                  <a:prstClr val="black"/>
                </a:solidFill>
                <a:latin typeface="Calibri" panose="020F0502020204030204"/>
              </a:rPr>
              <a:t>© MIMOSA 2018</a:t>
            </a:r>
          </a:p>
        </p:txBody>
      </p:sp>
    </p:spTree>
    <p:extLst>
      <p:ext uri="{BB962C8B-B14F-4D97-AF65-F5344CB8AC3E}">
        <p14:creationId xmlns:p14="http://schemas.microsoft.com/office/powerpoint/2010/main" val="7982707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FC90B-BF8E-43FD-A4CF-090945CB5558}"/>
              </a:ext>
            </a:extLst>
          </p:cNvPr>
          <p:cNvSpPr>
            <a:spLocks noGrp="1"/>
          </p:cNvSpPr>
          <p:nvPr>
            <p:ph idx="1"/>
          </p:nvPr>
        </p:nvSpPr>
        <p:spPr>
          <a:xfrm>
            <a:off x="628650" y="948956"/>
            <a:ext cx="7886700" cy="3683767"/>
          </a:xfrm>
        </p:spPr>
        <p:txBody>
          <a:bodyPr/>
          <a:lstStyle>
            <a:lvl2pPr marL="514350" indent="-171450">
              <a:buFont typeface="Wingdings" panose="05000000000000000000" pitchFamily="2" charset="2"/>
              <a:buChar char="Ø"/>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Box 6">
            <a:extLst>
              <a:ext uri="{FF2B5EF4-FFF2-40B4-BE49-F238E27FC236}">
                <a16:creationId xmlns:a16="http://schemas.microsoft.com/office/drawing/2014/main" id="{BCA24EA2-803C-473F-BE7B-E8C263CD49C3}"/>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dirty="0">
                <a:solidFill>
                  <a:prstClr val="black"/>
                </a:solidFill>
                <a:latin typeface="Calibri" panose="020F0502020204030204"/>
              </a:rPr>
              <a:t>© MIMOSA 2019</a:t>
            </a:r>
          </a:p>
        </p:txBody>
      </p:sp>
      <p:sp>
        <p:nvSpPr>
          <p:cNvPr id="4" name="Title 3">
            <a:extLst>
              <a:ext uri="{FF2B5EF4-FFF2-40B4-BE49-F238E27FC236}">
                <a16:creationId xmlns:a16="http://schemas.microsoft.com/office/drawing/2014/main" id="{225C6C58-F8BF-4804-BF85-226EA4C9BEF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5599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79-E35B-45F5-8445-23324E33F1A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1A7D76-4C4E-4E51-8EB0-BE5BC1B4BF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83BE8C-495D-4A13-A50B-1DD45A89C7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35470E-8921-45C1-B898-03FF814DB11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6" name="Footer Placeholder 5">
            <a:extLst>
              <a:ext uri="{FF2B5EF4-FFF2-40B4-BE49-F238E27FC236}">
                <a16:creationId xmlns:a16="http://schemas.microsoft.com/office/drawing/2014/main" id="{727D1B8E-3A99-467C-A2DC-052AD71FFA47}"/>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8301B792-C795-4097-8F50-6C46105C058E}"/>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29423978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C82F-649F-4159-A763-2C9D60618A1B}"/>
              </a:ext>
            </a:extLst>
          </p:cNvPr>
          <p:cNvSpPr>
            <a:spLocks noGrp="1"/>
          </p:cNvSpPr>
          <p:nvPr>
            <p:ph type="title"/>
          </p:nvPr>
        </p:nvSpPr>
        <p:spPr>
          <a:xfrm>
            <a:off x="623888" y="1282304"/>
            <a:ext cx="7886700" cy="2139553"/>
          </a:xfrm>
        </p:spPr>
        <p:txBody>
          <a:bodyPr anchor="b">
            <a:normAutofit/>
          </a:bodyPr>
          <a:lstStyle>
            <a:lvl1pPr>
              <a:defRPr sz="3200" b="1">
                <a:latin typeface="+mn-lt"/>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7C1CE84-EDF0-438D-8FC7-4980D34DCE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TextBox 6">
            <a:extLst>
              <a:ext uri="{FF2B5EF4-FFF2-40B4-BE49-F238E27FC236}">
                <a16:creationId xmlns:a16="http://schemas.microsoft.com/office/drawing/2014/main" id="{A1B0033E-19B2-4CBA-A029-153B944A2FE0}"/>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a:solidFill>
                  <a:prstClr val="black"/>
                </a:solidFill>
                <a:latin typeface="Calibri" panose="020F0502020204030204"/>
              </a:rPr>
              <a:t>© MIMOSA 2018</a:t>
            </a:r>
          </a:p>
        </p:txBody>
      </p:sp>
    </p:spTree>
    <p:extLst>
      <p:ext uri="{BB962C8B-B14F-4D97-AF65-F5344CB8AC3E}">
        <p14:creationId xmlns:p14="http://schemas.microsoft.com/office/powerpoint/2010/main" val="2902457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E8D7E-145C-41D5-B3CD-2E52C646C5EA}"/>
              </a:ext>
            </a:extLst>
          </p:cNvPr>
          <p:cNvSpPr>
            <a:spLocks noGrp="1"/>
          </p:cNvSpPr>
          <p:nvPr>
            <p:ph sz="half" idx="1"/>
          </p:nvPr>
        </p:nvSpPr>
        <p:spPr>
          <a:xfrm>
            <a:off x="6286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7AE1696-A641-4D74-BBA9-C67957D1BD4B}"/>
              </a:ext>
            </a:extLst>
          </p:cNvPr>
          <p:cNvSpPr>
            <a:spLocks noGrp="1"/>
          </p:cNvSpPr>
          <p:nvPr>
            <p:ph sz="half" idx="2"/>
          </p:nvPr>
        </p:nvSpPr>
        <p:spPr>
          <a:xfrm>
            <a:off x="4629150" y="948385"/>
            <a:ext cx="3886200" cy="3684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725811D-0031-402A-A188-CEB6CDF7EAD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86251117-983A-4456-9E9F-C1BDD639C03A}"/>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93CF93E7-7E10-45EC-8BB6-1401CD1278D7}"/>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8" name="Title 7">
            <a:extLst>
              <a:ext uri="{FF2B5EF4-FFF2-40B4-BE49-F238E27FC236}">
                <a16:creationId xmlns:a16="http://schemas.microsoft.com/office/drawing/2014/main" id="{CAED04DA-FD22-4AE8-9D23-FEC7B398F8F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0914498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66A712-E70F-4E28-A377-F5D1086C0D19}"/>
              </a:ext>
            </a:extLst>
          </p:cNvPr>
          <p:cNvSpPr>
            <a:spLocks noGrp="1"/>
          </p:cNvSpPr>
          <p:nvPr>
            <p:ph type="body" idx="1"/>
          </p:nvPr>
        </p:nvSpPr>
        <p:spPr>
          <a:xfrm>
            <a:off x="629842" y="93885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DA16B1-FC0C-4599-902A-E74887FCD3AC}"/>
              </a:ext>
            </a:extLst>
          </p:cNvPr>
          <p:cNvSpPr>
            <a:spLocks noGrp="1"/>
          </p:cNvSpPr>
          <p:nvPr>
            <p:ph sz="half" idx="2"/>
          </p:nvPr>
        </p:nvSpPr>
        <p:spPr>
          <a:xfrm>
            <a:off x="629842" y="1556794"/>
            <a:ext cx="3868340"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4AB635-7DFF-4652-B68D-E54EB56D9430}"/>
              </a:ext>
            </a:extLst>
          </p:cNvPr>
          <p:cNvSpPr>
            <a:spLocks noGrp="1"/>
          </p:cNvSpPr>
          <p:nvPr>
            <p:ph type="body" sz="quarter" idx="3"/>
          </p:nvPr>
        </p:nvSpPr>
        <p:spPr>
          <a:xfrm>
            <a:off x="4629150" y="93885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6D98DC5-2487-40D3-B400-A991045A8771}"/>
              </a:ext>
            </a:extLst>
          </p:cNvPr>
          <p:cNvSpPr>
            <a:spLocks noGrp="1"/>
          </p:cNvSpPr>
          <p:nvPr>
            <p:ph sz="quarter" idx="4"/>
          </p:nvPr>
        </p:nvSpPr>
        <p:spPr>
          <a:xfrm>
            <a:off x="4629150" y="1556794"/>
            <a:ext cx="3887391" cy="308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1B3A10B-8CC9-4440-8AC5-749925216012}"/>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8" name="Footer Placeholder 7">
            <a:extLst>
              <a:ext uri="{FF2B5EF4-FFF2-40B4-BE49-F238E27FC236}">
                <a16:creationId xmlns:a16="http://schemas.microsoft.com/office/drawing/2014/main" id="{74430364-BC31-4353-A174-685D7AC3217E}"/>
              </a:ext>
            </a:extLst>
          </p:cNvPr>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a:extLst>
              <a:ext uri="{FF2B5EF4-FFF2-40B4-BE49-F238E27FC236}">
                <a16:creationId xmlns:a16="http://schemas.microsoft.com/office/drawing/2014/main" id="{A9B9661C-5D4B-4688-B63F-1E92607B24CA}"/>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10" name="Title 9">
            <a:extLst>
              <a:ext uri="{FF2B5EF4-FFF2-40B4-BE49-F238E27FC236}">
                <a16:creationId xmlns:a16="http://schemas.microsoft.com/office/drawing/2014/main" id="{E4A82B72-B3B3-4C14-99F8-7C2C1A1659D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05736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F99C66-A911-4959-9F81-472C82BFA385}"/>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dirty="0">
                <a:solidFill>
                  <a:prstClr val="black"/>
                </a:solidFill>
                <a:latin typeface="Calibri" panose="020F0502020204030204"/>
              </a:rPr>
              <a:t>© MIMOSA 2019</a:t>
            </a:r>
          </a:p>
        </p:txBody>
      </p:sp>
      <p:sp>
        <p:nvSpPr>
          <p:cNvPr id="4" name="Title 3">
            <a:extLst>
              <a:ext uri="{FF2B5EF4-FFF2-40B4-BE49-F238E27FC236}">
                <a16:creationId xmlns:a16="http://schemas.microsoft.com/office/drawing/2014/main" id="{7CF51C2B-2708-4C8E-80CA-F38222425BF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215514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25CBC-37E1-494D-81B1-FBA21F0DBEE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3" name="Footer Placeholder 2">
            <a:extLst>
              <a:ext uri="{FF2B5EF4-FFF2-40B4-BE49-F238E27FC236}">
                <a16:creationId xmlns:a16="http://schemas.microsoft.com/office/drawing/2014/main" id="{CCFFDF32-6816-4CB9-A3E7-033ABA01368F}"/>
              </a:ext>
            </a:extLst>
          </p:cNvPr>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a:extLst>
              <a:ext uri="{FF2B5EF4-FFF2-40B4-BE49-F238E27FC236}">
                <a16:creationId xmlns:a16="http://schemas.microsoft.com/office/drawing/2014/main" id="{D68F9818-BA89-4A99-AE87-08E8CECAE5BC}"/>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3625998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79-E35B-45F5-8445-23324E33F1A1}"/>
              </a:ext>
            </a:extLst>
          </p:cNvPr>
          <p:cNvSpPr>
            <a:spLocks noGrp="1"/>
          </p:cNvSpPr>
          <p:nvPr>
            <p:ph type="title"/>
          </p:nvPr>
        </p:nvSpPr>
        <p:spPr>
          <a:xfrm>
            <a:off x="629841" y="342900"/>
            <a:ext cx="2949178" cy="1200150"/>
          </a:xfrm>
        </p:spPr>
        <p:txBody>
          <a:bodyPr anchor="b">
            <a:normAutofit/>
          </a:bodyPr>
          <a:lstStyle>
            <a:lvl1pPr>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1A7D76-4C4E-4E51-8EB0-BE5BC1B4BFF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83BE8C-495D-4A13-A50B-1DD45A89C71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35470E-8921-45C1-B898-03FF814DB11C}"/>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727D1B8E-3A99-467C-A2DC-052AD71FFA47}"/>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8301B792-C795-4097-8F50-6C46105C058E}"/>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2956467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70EC-7566-46D1-A6CC-5AA8CA383719}"/>
              </a:ext>
            </a:extLst>
          </p:cNvPr>
          <p:cNvSpPr>
            <a:spLocks noGrp="1"/>
          </p:cNvSpPr>
          <p:nvPr>
            <p:ph type="title"/>
          </p:nvPr>
        </p:nvSpPr>
        <p:spPr>
          <a:xfrm>
            <a:off x="629841" y="342900"/>
            <a:ext cx="2949178" cy="1200150"/>
          </a:xfrm>
        </p:spPr>
        <p:txBody>
          <a:bodyPr anchor="b">
            <a:normAutofit/>
          </a:bodyPr>
          <a:lstStyle>
            <a:lvl1pPr algn="l" defTabSz="685800" rtl="0" eaLnBrk="1" latinLnBrk="0" hangingPunct="1">
              <a:lnSpc>
                <a:spcPct val="90000"/>
              </a:lnSpc>
              <a:spcBef>
                <a:spcPct val="0"/>
              </a:spcBef>
              <a:buNone/>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5228A7-7069-4D9B-82B2-D9A128C4290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704241B3-9D65-463B-891D-E2AAF72B81C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3FBD899-1590-42E7-B218-41D47D49A20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6" name="Footer Placeholder 5">
            <a:extLst>
              <a:ext uri="{FF2B5EF4-FFF2-40B4-BE49-F238E27FC236}">
                <a16:creationId xmlns:a16="http://schemas.microsoft.com/office/drawing/2014/main" id="{E1FE0314-3623-4D97-8237-973480D2BE14}"/>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a16="http://schemas.microsoft.com/office/drawing/2014/main" id="{18FFFDEB-6768-4E48-9448-CC8C17B3ADF5}"/>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18356573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A0D56E0-BCA4-48BE-B7A3-F41919C5F211}"/>
              </a:ext>
            </a:extLst>
          </p:cNvPr>
          <p:cNvSpPr>
            <a:spLocks noGrp="1"/>
          </p:cNvSpPr>
          <p:nvPr>
            <p:ph type="body" orient="vert" idx="1"/>
          </p:nvPr>
        </p:nvSpPr>
        <p:spPr>
          <a:xfrm>
            <a:off x="628650" y="956930"/>
            <a:ext cx="7886700" cy="36757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CD8B77-F267-4E38-9E44-4D9739B83E7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5" name="Footer Placeholder 4">
            <a:extLst>
              <a:ext uri="{FF2B5EF4-FFF2-40B4-BE49-F238E27FC236}">
                <a16:creationId xmlns:a16="http://schemas.microsoft.com/office/drawing/2014/main" id="{4C0BB16F-A2C3-4C99-ACAD-6AA805BA8DF8}"/>
              </a:ext>
            </a:extLst>
          </p:cNvPr>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a:extLst>
              <a:ext uri="{FF2B5EF4-FFF2-40B4-BE49-F238E27FC236}">
                <a16:creationId xmlns:a16="http://schemas.microsoft.com/office/drawing/2014/main" id="{5A765E18-1094-49CA-8C61-931616538E92}"/>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
        <p:nvSpPr>
          <p:cNvPr id="7" name="Title 6">
            <a:extLst>
              <a:ext uri="{FF2B5EF4-FFF2-40B4-BE49-F238E27FC236}">
                <a16:creationId xmlns:a16="http://schemas.microsoft.com/office/drawing/2014/main" id="{135BE54B-2503-4967-9F88-1C11A3E05C7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39285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96220-D826-4794-A236-6210CB81B1E6}"/>
              </a:ext>
            </a:extLst>
          </p:cNvPr>
          <p:cNvSpPr>
            <a:spLocks noGrp="1"/>
          </p:cNvSpPr>
          <p:nvPr>
            <p:ph type="title" orient="vert"/>
          </p:nvPr>
        </p:nvSpPr>
        <p:spPr>
          <a:xfrm>
            <a:off x="6543675" y="273844"/>
            <a:ext cx="1971675" cy="4358879"/>
          </a:xfrm>
        </p:spPr>
        <p:txBody>
          <a:bodyPr vert="eaVert">
            <a:normAutofit/>
          </a:bodyPr>
          <a:lstStyle>
            <a:lvl1pPr algn="ctr">
              <a:defRPr lang="en-AU" sz="2400" b="1" kern="1200" dirty="0">
                <a:solidFill>
                  <a:srgbClr val="008000"/>
                </a:solidFill>
                <a:latin typeface="+mn-lt"/>
                <a:ea typeface="+mj-ea"/>
                <a:cs typeface="+mj-cs"/>
              </a:defRPr>
            </a:lvl1p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0B7C90-1AA2-4242-A5F0-5399C0FAC3C8}"/>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F71B170-CAA4-4B36-B1B6-C281D35A5257}"/>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solidFill>
                  <a:srgbClr val="E7E6E6"/>
                </a:solidFill>
              </a:rPr>
              <a:pPr/>
              <a:t>13/06/2019</a:t>
            </a:fld>
            <a:endParaRPr lang="en-AU">
              <a:solidFill>
                <a:srgbClr val="E7E6E6"/>
              </a:solidFill>
            </a:endParaRPr>
          </a:p>
        </p:txBody>
      </p:sp>
      <p:sp>
        <p:nvSpPr>
          <p:cNvPr id="5" name="Footer Placeholder 4">
            <a:extLst>
              <a:ext uri="{FF2B5EF4-FFF2-40B4-BE49-F238E27FC236}">
                <a16:creationId xmlns:a16="http://schemas.microsoft.com/office/drawing/2014/main" id="{87CDC2E7-3047-4695-B927-C8DD6C60FA1E}"/>
              </a:ext>
            </a:extLst>
          </p:cNvPr>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a:extLst>
              <a:ext uri="{FF2B5EF4-FFF2-40B4-BE49-F238E27FC236}">
                <a16:creationId xmlns:a16="http://schemas.microsoft.com/office/drawing/2014/main" id="{D9229B6D-513A-4830-9D9C-F0F9F88EC396}"/>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solidFill>
                  <a:srgbClr val="E7E6E6"/>
                </a:solidFill>
              </a:rPr>
              <a:pPr/>
              <a:t>‹#›</a:t>
            </a:fld>
            <a:endParaRPr lang="en-AU">
              <a:solidFill>
                <a:srgbClr val="E7E6E6"/>
              </a:solidFill>
            </a:endParaRPr>
          </a:p>
        </p:txBody>
      </p:sp>
    </p:spTree>
    <p:extLst>
      <p:ext uri="{BB962C8B-B14F-4D97-AF65-F5344CB8AC3E}">
        <p14:creationId xmlns:p14="http://schemas.microsoft.com/office/powerpoint/2010/main" val="322557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70EC-7566-46D1-A6CC-5AA8CA3837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F5228A7-7069-4D9B-82B2-D9A128C4290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a:extLst>
              <a:ext uri="{FF2B5EF4-FFF2-40B4-BE49-F238E27FC236}">
                <a16:creationId xmlns:a16="http://schemas.microsoft.com/office/drawing/2014/main" id="{704241B3-9D65-463B-891D-E2AAF72B81C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3FBD899-1590-42E7-B218-41D47D49A203}"/>
              </a:ext>
            </a:extLst>
          </p:cNvPr>
          <p:cNvSpPr>
            <a:spLocks noGrp="1"/>
          </p:cNvSpPr>
          <p:nvPr>
            <p:ph type="dt" sz="half" idx="10"/>
          </p:nvPr>
        </p:nvSpPr>
        <p:spPr>
          <a:xfrm>
            <a:off x="628650" y="4767263"/>
            <a:ext cx="2057400" cy="273844"/>
          </a:xfrm>
          <a:prstGeom prst="rect">
            <a:avLst/>
          </a:prstGeom>
        </p:spPr>
        <p:txBody>
          <a:bodyPr/>
          <a:lstStyle/>
          <a:p>
            <a:fld id="{6F05830A-820B-49EB-BFF1-BA10C688493B}" type="datetimeFigureOut">
              <a:rPr lang="en-AU" smtClean="0"/>
              <a:t>13/06/2019</a:t>
            </a:fld>
            <a:endParaRPr lang="en-AU"/>
          </a:p>
        </p:txBody>
      </p:sp>
      <p:sp>
        <p:nvSpPr>
          <p:cNvPr id="6" name="Footer Placeholder 5">
            <a:extLst>
              <a:ext uri="{FF2B5EF4-FFF2-40B4-BE49-F238E27FC236}">
                <a16:creationId xmlns:a16="http://schemas.microsoft.com/office/drawing/2014/main" id="{E1FE0314-3623-4D97-8237-973480D2BE14}"/>
              </a:ext>
            </a:extLst>
          </p:cNvPr>
          <p:cNvSpPr>
            <a:spLocks noGrp="1"/>
          </p:cNvSpPr>
          <p:nvPr>
            <p:ph type="ftr" sz="quarter" idx="11"/>
          </p:nvPr>
        </p:nvSpPr>
        <p:spPr>
          <a:xfrm>
            <a:off x="3028950" y="4767263"/>
            <a:ext cx="3086100" cy="273844"/>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18FFFDEB-6768-4E48-9448-CC8C17B3ADF5}"/>
              </a:ext>
            </a:extLst>
          </p:cNvPr>
          <p:cNvSpPr>
            <a:spLocks noGrp="1"/>
          </p:cNvSpPr>
          <p:nvPr>
            <p:ph type="sldNum" sz="quarter" idx="12"/>
          </p:nvPr>
        </p:nvSpPr>
        <p:spPr>
          <a:xfrm>
            <a:off x="6457950" y="4767263"/>
            <a:ext cx="2057400" cy="273844"/>
          </a:xfrm>
          <a:prstGeom prst="rect">
            <a:avLst/>
          </a:prstGeom>
        </p:spPr>
        <p:txBody>
          <a:bodyPr/>
          <a:lstStyle/>
          <a:p>
            <a:fld id="{62709F3B-979D-4AC5-81C6-C239DD355AAA}" type="slidenum">
              <a:rPr lang="en-AU" smtClean="0"/>
              <a:t>‹#›</a:t>
            </a:fld>
            <a:endParaRPr lang="en-AU"/>
          </a:p>
        </p:txBody>
      </p:sp>
    </p:spTree>
    <p:extLst>
      <p:ext uri="{BB962C8B-B14F-4D97-AF65-F5344CB8AC3E}">
        <p14:creationId xmlns:p14="http://schemas.microsoft.com/office/powerpoint/2010/main" val="334460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0.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hyperlink" Target="http://www.openoandm.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vmlDrawing" Target="../drawings/vmlDrawing1.v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6.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6D358-0A5A-4106-BE9F-65F46DF963E4}"/>
              </a:ext>
            </a:extLst>
          </p:cNvPr>
          <p:cNvSpPr>
            <a:spLocks noGrp="1"/>
          </p:cNvSpPr>
          <p:nvPr>
            <p:ph type="title"/>
          </p:nvPr>
        </p:nvSpPr>
        <p:spPr>
          <a:xfrm>
            <a:off x="628650" y="273844"/>
            <a:ext cx="7886700" cy="540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B42106-10C4-4C0C-85A4-54D04914B31B}"/>
              </a:ext>
            </a:extLst>
          </p:cNvPr>
          <p:cNvSpPr>
            <a:spLocks noGrp="1"/>
          </p:cNvSpPr>
          <p:nvPr>
            <p:ph type="body" idx="1"/>
          </p:nvPr>
        </p:nvSpPr>
        <p:spPr>
          <a:xfrm>
            <a:off x="628650" y="948956"/>
            <a:ext cx="7886700" cy="3683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17" descr="MIMOSA_TMonWhite">
            <a:extLst>
              <a:ext uri="{FF2B5EF4-FFF2-40B4-BE49-F238E27FC236}">
                <a16:creationId xmlns:a16="http://schemas.microsoft.com/office/drawing/2014/main" id="{C3214897-D08D-40CF-8D6F-BF422AAB38C5}"/>
              </a:ext>
            </a:extLst>
          </p:cNvPr>
          <p:cNvPicPr>
            <a:picLocks noChangeAspect="1" noChangeArrowheads="1"/>
          </p:cNvPicPr>
          <p:nvPr userDrawn="1"/>
        </p:nvPicPr>
        <p:blipFill>
          <a:blip r:embed="rId13" cstate="print"/>
          <a:srcRect/>
          <a:stretch>
            <a:fillRect/>
          </a:stretch>
        </p:blipFill>
        <p:spPr bwMode="auto">
          <a:xfrm>
            <a:off x="0" y="4869656"/>
            <a:ext cx="746522" cy="271463"/>
          </a:xfrm>
          <a:prstGeom prst="rect">
            <a:avLst/>
          </a:prstGeom>
          <a:noFill/>
          <a:ln w="9525">
            <a:noFill/>
            <a:miter lim="800000"/>
            <a:headEnd/>
            <a:tailEnd/>
          </a:ln>
        </p:spPr>
      </p:pic>
      <p:sp>
        <p:nvSpPr>
          <p:cNvPr id="6" name="TextBox 5">
            <a:extLst>
              <a:ext uri="{FF2B5EF4-FFF2-40B4-BE49-F238E27FC236}">
                <a16:creationId xmlns:a16="http://schemas.microsoft.com/office/drawing/2014/main" id="{6B415A5C-7F26-41EF-A084-8906924F6EB0}"/>
              </a:ext>
            </a:extLst>
          </p:cNvPr>
          <p:cNvSpPr txBox="1"/>
          <p:nvPr userDrawn="1"/>
        </p:nvSpPr>
        <p:spPr>
          <a:xfrm>
            <a:off x="3810000" y="4933950"/>
            <a:ext cx="1752600" cy="246221"/>
          </a:xfrm>
          <a:prstGeom prst="rect">
            <a:avLst/>
          </a:prstGeom>
          <a:noFill/>
        </p:spPr>
        <p:txBody>
          <a:bodyPr wrap="square" rtlCol="0">
            <a:spAutoFit/>
          </a:bodyPr>
          <a:lstStyle/>
          <a:p>
            <a:pPr algn="ctr"/>
            <a:r>
              <a:rPr lang="en-US" sz="1000" b="1" dirty="0">
                <a:solidFill>
                  <a:schemeClr val="tx1"/>
                </a:solidFill>
                <a:latin typeface="+mn-lt"/>
              </a:rPr>
              <a:t>© MIMOSA 2019</a:t>
            </a:r>
          </a:p>
        </p:txBody>
      </p:sp>
    </p:spTree>
    <p:extLst>
      <p:ext uri="{BB962C8B-B14F-4D97-AF65-F5344CB8AC3E}">
        <p14:creationId xmlns:p14="http://schemas.microsoft.com/office/powerpoint/2010/main" val="324959916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5"/>
            <a:ext cx="3200400" cy="369332"/>
          </a:xfrm>
          <a:prstGeom prst="rect">
            <a:avLst/>
          </a:prstGeom>
          <a:noFill/>
          <a:ln w="9525">
            <a:noFill/>
            <a:miter lim="800000"/>
            <a:headEnd/>
            <a:tailEnd/>
          </a:ln>
        </p:spPr>
        <p:txBody>
          <a:bodyPr>
            <a:spAutoFit/>
          </a:bodyPr>
          <a:lstStyle/>
          <a:p>
            <a:pPr algn="ctr">
              <a:spcBef>
                <a:spcPct val="50000"/>
              </a:spcBef>
              <a:defRPr/>
            </a:pPr>
            <a:endParaRPr lang="en-US" sz="1800">
              <a:solidFill>
                <a:schemeClr val="bg1"/>
              </a:solidFill>
            </a:endParaRPr>
          </a:p>
        </p:txBody>
      </p:sp>
    </p:spTree>
    <p:extLst>
      <p:ext uri="{BB962C8B-B14F-4D97-AF65-F5344CB8AC3E}">
        <p14:creationId xmlns:p14="http://schemas.microsoft.com/office/powerpoint/2010/main" val="304166053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Lst>
  <p:transition/>
  <p:txStyles>
    <p:titleStyle>
      <a:lvl1pPr algn="ctr" rtl="0" eaLnBrk="0" fontAlgn="base" hangingPunct="0">
        <a:spcBef>
          <a:spcPct val="0"/>
        </a:spcBef>
        <a:spcAft>
          <a:spcPct val="0"/>
        </a:spcAft>
        <a:defRPr sz="3300">
          <a:solidFill>
            <a:schemeClr val="tx2"/>
          </a:solidFill>
          <a:latin typeface="+mj-lt"/>
          <a:ea typeface="Arial" pitchFamily="-65" charset="0"/>
          <a:cs typeface="+mj-cs"/>
        </a:defRPr>
      </a:lvl1pPr>
      <a:lvl2pPr algn="ctr" rtl="0" eaLnBrk="0" fontAlgn="base" hangingPunct="0">
        <a:spcBef>
          <a:spcPct val="0"/>
        </a:spcBef>
        <a:spcAft>
          <a:spcPct val="0"/>
        </a:spcAft>
        <a:defRPr sz="33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33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33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3300">
          <a:solidFill>
            <a:schemeClr val="tx2"/>
          </a:solidFill>
          <a:latin typeface="Arial" charset="0"/>
          <a:ea typeface="Arial" pitchFamily="-65"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Arial" pitchFamily="-65" charset="0"/>
          <a:cs typeface="+mn-cs"/>
        </a:defRPr>
      </a:lvl1pPr>
      <a:lvl2pPr marL="557213" indent="-214313" algn="l" rtl="0" eaLnBrk="0" fontAlgn="base" hangingPunct="0">
        <a:spcBef>
          <a:spcPct val="20000"/>
        </a:spcBef>
        <a:spcAft>
          <a:spcPct val="0"/>
        </a:spcAft>
        <a:buChar char="–"/>
        <a:defRPr sz="2100">
          <a:solidFill>
            <a:schemeClr val="tx1"/>
          </a:solidFill>
          <a:latin typeface="+mn-lt"/>
          <a:ea typeface="Arial" pitchFamily="-65" charset="0"/>
          <a:cs typeface="+mn-cs"/>
        </a:defRPr>
      </a:lvl2pPr>
      <a:lvl3pPr marL="857250" indent="-171450" algn="l" rtl="0" eaLnBrk="0" fontAlgn="base" hangingPunct="0">
        <a:spcBef>
          <a:spcPct val="20000"/>
        </a:spcBef>
        <a:spcAft>
          <a:spcPct val="0"/>
        </a:spcAft>
        <a:buChar char="•"/>
        <a:defRPr sz="1800">
          <a:solidFill>
            <a:schemeClr val="tx1"/>
          </a:solidFill>
          <a:latin typeface="+mn-lt"/>
          <a:ea typeface="Arial" pitchFamily="-65" charset="0"/>
          <a:cs typeface="+mn-cs"/>
        </a:defRPr>
      </a:lvl3pPr>
      <a:lvl4pPr marL="12001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4pPr>
      <a:lvl5pPr marL="1543050" indent="-171450" algn="l" rtl="0" eaLnBrk="0" fontAlgn="base" hangingPunct="0">
        <a:spcBef>
          <a:spcPct val="20000"/>
        </a:spcBef>
        <a:spcAft>
          <a:spcPct val="0"/>
        </a:spcAft>
        <a:buChar char="»"/>
        <a:defRPr sz="1500">
          <a:solidFill>
            <a:schemeClr val="tx1"/>
          </a:solidFill>
          <a:latin typeface="+mn-lt"/>
          <a:ea typeface="Arial" pitchFamily="-65" charset="0"/>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468314" y="4767264"/>
            <a:ext cx="5551487" cy="289322"/>
          </a:xfrm>
          <a:prstGeom prst="rect">
            <a:avLst/>
          </a:prstGeom>
        </p:spPr>
        <p:txBody>
          <a:bodyPr vert="horz" lIns="91440" tIns="45720" rIns="91440" bIns="45720" rtlCol="0" anchor="ctr"/>
          <a:lstStyle>
            <a:lvl1pPr algn="l">
              <a:defRPr sz="900">
                <a:solidFill>
                  <a:srgbClr val="FFFFFF"/>
                </a:solidFill>
                <a:latin typeface="Arial" charset="0"/>
                <a:ea typeface="ＭＳ Ｐゴシック" charset="0"/>
                <a:cs typeface="+mn-cs"/>
              </a:defRPr>
            </a:lvl1pPr>
          </a:lstStyle>
          <a:p>
            <a:pPr defTabSz="685800">
              <a:defRPr/>
            </a:pPr>
            <a:endParaRPr lang="en-US" b="0"/>
          </a:p>
        </p:txBody>
      </p:sp>
    </p:spTree>
    <p:extLst>
      <p:ext uri="{BB962C8B-B14F-4D97-AF65-F5344CB8AC3E}">
        <p14:creationId xmlns:p14="http://schemas.microsoft.com/office/powerpoint/2010/main" val="144953266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l" defTabSz="342900" rtl="0" eaLnBrk="0" fontAlgn="base" hangingPunct="0">
        <a:lnSpc>
          <a:spcPts val="1125"/>
        </a:lnSpc>
        <a:spcBef>
          <a:spcPct val="0"/>
        </a:spcBef>
        <a:spcAft>
          <a:spcPct val="0"/>
        </a:spcAft>
        <a:defRPr sz="1200" b="1">
          <a:solidFill>
            <a:srgbClr val="949D9E"/>
          </a:solidFill>
          <a:latin typeface="+mn-lt"/>
          <a:ea typeface="ＭＳ Ｐゴシック" charset="0"/>
          <a:cs typeface="ＭＳ Ｐゴシック" charset="0"/>
        </a:defRPr>
      </a:lvl1pPr>
      <a:lvl2pPr algn="l" defTabSz="342900" rtl="0" eaLnBrk="0" fontAlgn="base" hangingPunct="0">
        <a:lnSpc>
          <a:spcPts val="1125"/>
        </a:lnSpc>
        <a:spcBef>
          <a:spcPct val="0"/>
        </a:spcBef>
        <a:spcAft>
          <a:spcPct val="0"/>
        </a:spcAft>
        <a:defRPr sz="1200" b="1">
          <a:solidFill>
            <a:srgbClr val="949D9E"/>
          </a:solidFill>
          <a:latin typeface="Arial" charset="0"/>
          <a:ea typeface="ＭＳ Ｐゴシック" charset="0"/>
          <a:cs typeface="ＭＳ Ｐゴシック" charset="0"/>
        </a:defRPr>
      </a:lvl2pPr>
      <a:lvl3pPr algn="l" defTabSz="342900" rtl="0" eaLnBrk="0" fontAlgn="base" hangingPunct="0">
        <a:lnSpc>
          <a:spcPts val="1125"/>
        </a:lnSpc>
        <a:spcBef>
          <a:spcPct val="0"/>
        </a:spcBef>
        <a:spcAft>
          <a:spcPct val="0"/>
        </a:spcAft>
        <a:defRPr sz="1200" b="1">
          <a:solidFill>
            <a:srgbClr val="949D9E"/>
          </a:solidFill>
          <a:latin typeface="Arial" charset="0"/>
          <a:ea typeface="ＭＳ Ｐゴシック" charset="0"/>
          <a:cs typeface="ＭＳ Ｐゴシック" charset="0"/>
        </a:defRPr>
      </a:lvl3pPr>
      <a:lvl4pPr algn="l" defTabSz="342900" rtl="0" eaLnBrk="0" fontAlgn="base" hangingPunct="0">
        <a:lnSpc>
          <a:spcPts val="1125"/>
        </a:lnSpc>
        <a:spcBef>
          <a:spcPct val="0"/>
        </a:spcBef>
        <a:spcAft>
          <a:spcPct val="0"/>
        </a:spcAft>
        <a:defRPr sz="1200" b="1">
          <a:solidFill>
            <a:srgbClr val="949D9E"/>
          </a:solidFill>
          <a:latin typeface="Arial" charset="0"/>
          <a:ea typeface="ＭＳ Ｐゴシック" charset="0"/>
          <a:cs typeface="ＭＳ Ｐゴシック" charset="0"/>
        </a:defRPr>
      </a:lvl4pPr>
      <a:lvl5pPr algn="l" defTabSz="342900" rtl="0" eaLnBrk="0" fontAlgn="base" hangingPunct="0">
        <a:lnSpc>
          <a:spcPts val="1125"/>
        </a:lnSpc>
        <a:spcBef>
          <a:spcPct val="0"/>
        </a:spcBef>
        <a:spcAft>
          <a:spcPct val="0"/>
        </a:spcAft>
        <a:defRPr sz="1200" b="1">
          <a:solidFill>
            <a:srgbClr val="949D9E"/>
          </a:solidFill>
          <a:latin typeface="Arial" charset="0"/>
          <a:ea typeface="ＭＳ Ｐゴシック" charset="0"/>
          <a:cs typeface="ＭＳ Ｐゴシック" charset="0"/>
        </a:defRPr>
      </a:lvl5pPr>
      <a:lvl6pPr marL="342858" algn="l" rtl="0" fontAlgn="base">
        <a:spcBef>
          <a:spcPct val="0"/>
        </a:spcBef>
        <a:spcAft>
          <a:spcPct val="0"/>
        </a:spcAft>
        <a:defRPr sz="2700" b="1">
          <a:solidFill>
            <a:srgbClr val="455560"/>
          </a:solidFill>
          <a:latin typeface="Arial" charset="0"/>
        </a:defRPr>
      </a:lvl6pPr>
      <a:lvl7pPr marL="685715" algn="l" rtl="0" fontAlgn="base">
        <a:spcBef>
          <a:spcPct val="0"/>
        </a:spcBef>
        <a:spcAft>
          <a:spcPct val="0"/>
        </a:spcAft>
        <a:defRPr sz="2700" b="1">
          <a:solidFill>
            <a:srgbClr val="455560"/>
          </a:solidFill>
          <a:latin typeface="Arial" charset="0"/>
        </a:defRPr>
      </a:lvl7pPr>
      <a:lvl8pPr marL="1028573" algn="l" rtl="0" fontAlgn="base">
        <a:spcBef>
          <a:spcPct val="0"/>
        </a:spcBef>
        <a:spcAft>
          <a:spcPct val="0"/>
        </a:spcAft>
        <a:defRPr sz="2700" b="1">
          <a:solidFill>
            <a:srgbClr val="455560"/>
          </a:solidFill>
          <a:latin typeface="Arial" charset="0"/>
        </a:defRPr>
      </a:lvl8pPr>
      <a:lvl9pPr marL="1371431" algn="l" rtl="0" fontAlgn="base">
        <a:spcBef>
          <a:spcPct val="0"/>
        </a:spcBef>
        <a:spcAft>
          <a:spcPct val="0"/>
        </a:spcAft>
        <a:defRPr sz="2700" b="1">
          <a:solidFill>
            <a:srgbClr val="455560"/>
          </a:solidFill>
          <a:latin typeface="Arial" charset="0"/>
        </a:defRPr>
      </a:lvl9pPr>
    </p:titleStyle>
    <p:bodyStyle>
      <a:lvl1pPr marL="215504" indent="-215504" algn="l" rtl="0" eaLnBrk="0" fontAlgn="base" hangingPunct="0">
        <a:spcBef>
          <a:spcPct val="0"/>
        </a:spcBef>
        <a:spcAft>
          <a:spcPct val="0"/>
        </a:spcAft>
        <a:buClr>
          <a:srgbClr val="3DB7E4"/>
        </a:buClr>
        <a:buChar char="•"/>
        <a:defRPr sz="2400">
          <a:solidFill>
            <a:srgbClr val="6D6E71"/>
          </a:solidFill>
          <a:latin typeface="+mn-lt"/>
          <a:ea typeface="ＭＳ Ｐゴシック" charset="0"/>
          <a:cs typeface="ＭＳ Ｐゴシック" charset="0"/>
        </a:defRPr>
      </a:lvl1pPr>
      <a:lvl2pPr marL="485775" indent="-215504" algn="l" rtl="0" eaLnBrk="0" fontAlgn="base" hangingPunct="0">
        <a:spcBef>
          <a:spcPct val="20000"/>
        </a:spcBef>
        <a:spcAft>
          <a:spcPct val="0"/>
        </a:spcAft>
        <a:buClr>
          <a:srgbClr val="B71234"/>
        </a:buClr>
        <a:buFont typeface="Arial" charset="0"/>
        <a:buChar char="•"/>
        <a:defRPr sz="2100">
          <a:solidFill>
            <a:srgbClr val="6D6E71"/>
          </a:solidFill>
          <a:latin typeface="+mn-lt"/>
          <a:ea typeface="ＭＳ Ｐゴシック" charset="0"/>
        </a:defRPr>
      </a:lvl2pPr>
      <a:lvl3pPr marL="754856" indent="-215504" algn="l" rtl="0" eaLnBrk="0" fontAlgn="base" hangingPunct="0">
        <a:spcBef>
          <a:spcPct val="20000"/>
        </a:spcBef>
        <a:spcAft>
          <a:spcPct val="0"/>
        </a:spcAft>
        <a:buClr>
          <a:srgbClr val="3DB7E4"/>
        </a:buClr>
        <a:buFont typeface="Arial" charset="0"/>
        <a:buChar char="•"/>
        <a:defRPr sz="1800">
          <a:solidFill>
            <a:srgbClr val="6D6E71"/>
          </a:solidFill>
          <a:latin typeface="+mn-lt"/>
          <a:ea typeface="ＭＳ Ｐゴシック" charset="0"/>
        </a:defRPr>
      </a:lvl3pPr>
      <a:lvl4pPr marL="998935" indent="-215504" algn="l" rtl="0" eaLnBrk="0" fontAlgn="base" hangingPunct="0">
        <a:spcBef>
          <a:spcPct val="20000"/>
        </a:spcBef>
        <a:spcAft>
          <a:spcPct val="0"/>
        </a:spcAft>
        <a:buClr>
          <a:srgbClr val="B71234"/>
        </a:buClr>
        <a:buFont typeface="Arial" charset="0"/>
        <a:buChar char="•"/>
        <a:defRPr sz="1500">
          <a:solidFill>
            <a:srgbClr val="6D6E71"/>
          </a:solidFill>
          <a:latin typeface="Arial" charset="0"/>
          <a:ea typeface="ＭＳ Ｐゴシック" charset="0"/>
        </a:defRPr>
      </a:lvl4pPr>
      <a:lvl5pPr marL="1214438" indent="-215504" algn="l" rtl="0" eaLnBrk="0" fontAlgn="base" hangingPunct="0">
        <a:spcBef>
          <a:spcPct val="20000"/>
        </a:spcBef>
        <a:spcAft>
          <a:spcPct val="0"/>
        </a:spcAft>
        <a:buClr>
          <a:srgbClr val="3DB7E4"/>
        </a:buClr>
        <a:buFont typeface="Arial" charset="0"/>
        <a:buAutoNum type="arabicPeriod"/>
        <a:defRPr sz="1200">
          <a:solidFill>
            <a:srgbClr val="6D6E71"/>
          </a:solidFill>
          <a:latin typeface="AltonaSans-Regular" pitchFamily="2" charset="0"/>
          <a:ea typeface="ＭＳ Ｐゴシック" charset="0"/>
        </a:defRPr>
      </a:lvl5pPr>
      <a:lvl6pPr marL="1472175" indent="-257175" algn="l" rtl="0" fontAlgn="base">
        <a:spcBef>
          <a:spcPct val="20000"/>
        </a:spcBef>
        <a:spcAft>
          <a:spcPct val="0"/>
        </a:spcAft>
        <a:buClr>
          <a:srgbClr val="B71234"/>
        </a:buClr>
        <a:buFont typeface="+mj-lt"/>
        <a:buAutoNum type="arabicPeriod"/>
        <a:defRPr sz="1200">
          <a:solidFill>
            <a:srgbClr val="6D6E71"/>
          </a:solidFill>
          <a:latin typeface="+mn-lt"/>
        </a:defRPr>
      </a:lvl6pPr>
      <a:lvl7pPr marL="1701000" indent="-216000" algn="l" rtl="0" fontAlgn="base">
        <a:spcBef>
          <a:spcPct val="20000"/>
        </a:spcBef>
        <a:spcAft>
          <a:spcPct val="0"/>
        </a:spcAft>
        <a:buClr>
          <a:srgbClr val="3DB7E4"/>
        </a:buClr>
        <a:buFont typeface="+mj-lt"/>
        <a:buAutoNum type="alphaLcParenR"/>
        <a:defRPr sz="1200">
          <a:solidFill>
            <a:srgbClr val="3DB7E4"/>
          </a:solidFill>
          <a:latin typeface="+mn-lt"/>
        </a:defRPr>
      </a:lvl7pPr>
      <a:lvl8pPr marL="1701000" indent="-216000" algn="l" rtl="0" fontAlgn="base">
        <a:spcBef>
          <a:spcPct val="20000"/>
        </a:spcBef>
        <a:spcAft>
          <a:spcPct val="0"/>
        </a:spcAft>
        <a:buFont typeface="+mj-lt"/>
        <a:buAutoNum type="alphaLcParenR"/>
        <a:defRPr sz="1200">
          <a:solidFill>
            <a:srgbClr val="B71234"/>
          </a:solidFill>
          <a:latin typeface="+mn-lt"/>
        </a:defRPr>
      </a:lvl8pPr>
      <a:lvl9pPr marL="1701000" indent="-216000" algn="l" rtl="0" fontAlgn="base">
        <a:spcBef>
          <a:spcPct val="20000"/>
        </a:spcBef>
        <a:spcAft>
          <a:spcPct val="0"/>
        </a:spcAft>
        <a:buFont typeface="+mj-lt"/>
        <a:buAutoNum type="alphaLcParenR"/>
        <a:defRPr sz="1200">
          <a:solidFill>
            <a:srgbClr val="6D6E71"/>
          </a:solidFill>
          <a:latin typeface="+mn-lt"/>
        </a:defRPr>
      </a:lvl9pPr>
    </p:bodyStyle>
    <p:otherStyle>
      <a:defPPr>
        <a:defRPr lang="en-US"/>
      </a:defPPr>
      <a:lvl1pPr marL="0" algn="l" defTabSz="685715" rtl="0" eaLnBrk="1" latinLnBrk="0" hangingPunct="1">
        <a:defRPr sz="1350" kern="1200">
          <a:solidFill>
            <a:schemeClr val="tx1"/>
          </a:solidFill>
          <a:latin typeface="+mn-lt"/>
          <a:ea typeface="+mn-ea"/>
          <a:cs typeface="+mn-cs"/>
        </a:defRPr>
      </a:lvl1pPr>
      <a:lvl2pPr marL="342858" algn="l" defTabSz="685715" rtl="0" eaLnBrk="1" latinLnBrk="0" hangingPunct="1">
        <a:defRPr sz="1350" kern="1200">
          <a:solidFill>
            <a:schemeClr val="tx1"/>
          </a:solidFill>
          <a:latin typeface="+mn-lt"/>
          <a:ea typeface="+mn-ea"/>
          <a:cs typeface="+mn-cs"/>
        </a:defRPr>
      </a:lvl2pPr>
      <a:lvl3pPr marL="685715" algn="l" defTabSz="685715" rtl="0" eaLnBrk="1" latinLnBrk="0" hangingPunct="1">
        <a:defRPr sz="1350" kern="1200">
          <a:solidFill>
            <a:schemeClr val="tx1"/>
          </a:solidFill>
          <a:latin typeface="+mn-lt"/>
          <a:ea typeface="+mn-ea"/>
          <a:cs typeface="+mn-cs"/>
        </a:defRPr>
      </a:lvl3pPr>
      <a:lvl4pPr marL="1028573" algn="l" defTabSz="685715" rtl="0" eaLnBrk="1" latinLnBrk="0" hangingPunct="1">
        <a:defRPr sz="1350" kern="1200">
          <a:solidFill>
            <a:schemeClr val="tx1"/>
          </a:solidFill>
          <a:latin typeface="+mn-lt"/>
          <a:ea typeface="+mn-ea"/>
          <a:cs typeface="+mn-cs"/>
        </a:defRPr>
      </a:lvl4pPr>
      <a:lvl5pPr marL="1371431" algn="l" defTabSz="685715" rtl="0" eaLnBrk="1" latinLnBrk="0" hangingPunct="1">
        <a:defRPr sz="1350" kern="1200">
          <a:solidFill>
            <a:schemeClr val="tx1"/>
          </a:solidFill>
          <a:latin typeface="+mn-lt"/>
          <a:ea typeface="+mn-ea"/>
          <a:cs typeface="+mn-cs"/>
        </a:defRPr>
      </a:lvl5pPr>
      <a:lvl6pPr marL="1714288" algn="l" defTabSz="685715" rtl="0" eaLnBrk="1" latinLnBrk="0" hangingPunct="1">
        <a:defRPr sz="1350" kern="1200">
          <a:solidFill>
            <a:schemeClr val="tx1"/>
          </a:solidFill>
          <a:latin typeface="+mn-lt"/>
          <a:ea typeface="+mn-ea"/>
          <a:cs typeface="+mn-cs"/>
        </a:defRPr>
      </a:lvl6pPr>
      <a:lvl7pPr marL="2057146" algn="l" defTabSz="685715" rtl="0" eaLnBrk="1" latinLnBrk="0" hangingPunct="1">
        <a:defRPr sz="1350" kern="1200">
          <a:solidFill>
            <a:schemeClr val="tx1"/>
          </a:solidFill>
          <a:latin typeface="+mn-lt"/>
          <a:ea typeface="+mn-ea"/>
          <a:cs typeface="+mn-cs"/>
        </a:defRPr>
      </a:lvl7pPr>
      <a:lvl8pPr marL="2400003" algn="l" defTabSz="685715" rtl="0" eaLnBrk="1" latinLnBrk="0" hangingPunct="1">
        <a:defRPr sz="1350" kern="1200">
          <a:solidFill>
            <a:schemeClr val="tx1"/>
          </a:solidFill>
          <a:latin typeface="+mn-lt"/>
          <a:ea typeface="+mn-ea"/>
          <a:cs typeface="+mn-cs"/>
        </a:defRPr>
      </a:lvl8pPr>
      <a:lvl9pPr marL="2742861" algn="l" defTabSz="68571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9D7B488E-980F-4116-83AC-5C91A7596D7D}"/>
              </a:ext>
            </a:extLst>
          </p:cNvPr>
          <p:cNvSpPr>
            <a:spLocks noGrp="1" noChangeArrowheads="1"/>
          </p:cNvSpPr>
          <p:nvPr>
            <p:ph type="title"/>
          </p:nvPr>
        </p:nvSpPr>
        <p:spPr bwMode="auto">
          <a:xfrm>
            <a:off x="685800" y="171450"/>
            <a:ext cx="777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Slide title</a:t>
            </a:r>
          </a:p>
        </p:txBody>
      </p:sp>
      <p:sp>
        <p:nvSpPr>
          <p:cNvPr id="509955" name="Rectangle 3">
            <a:extLst>
              <a:ext uri="{FF2B5EF4-FFF2-40B4-BE49-F238E27FC236}">
                <a16:creationId xmlns:a16="http://schemas.microsoft.com/office/drawing/2014/main" id="{BEC0B693-0072-4174-B0DE-D707AA9FE47A}"/>
              </a:ext>
            </a:extLst>
          </p:cNvPr>
          <p:cNvSpPr>
            <a:spLocks noGrp="1" noChangeArrowheads="1"/>
          </p:cNvSpPr>
          <p:nvPr>
            <p:ph type="body" idx="1"/>
          </p:nvPr>
        </p:nvSpPr>
        <p:spPr bwMode="auto">
          <a:xfrm>
            <a:off x="685800" y="85725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Main bullet</a:t>
            </a:r>
          </a:p>
          <a:p>
            <a:pPr lvl="1"/>
            <a:r>
              <a:rPr lang="en-GB" altLang="en-US"/>
              <a:t>Sub bullet</a:t>
            </a:r>
          </a:p>
          <a:p>
            <a:pPr lvl="2"/>
            <a:r>
              <a:rPr lang="en-GB" altLang="en-US"/>
              <a:t>Sub bullet</a:t>
            </a:r>
          </a:p>
          <a:p>
            <a:pPr lvl="3"/>
            <a:r>
              <a:rPr lang="en-GB" altLang="en-US"/>
              <a:t>Sub bullet</a:t>
            </a:r>
          </a:p>
          <a:p>
            <a:pPr lvl="4"/>
            <a:r>
              <a:rPr lang="en-GB" altLang="en-US"/>
              <a:t>Sub bullet</a:t>
            </a:r>
          </a:p>
        </p:txBody>
      </p:sp>
      <p:pic>
        <p:nvPicPr>
          <p:cNvPr id="509967" name="Picture 15" descr="OpenOandM%20Logo">
            <a:hlinkClick r:id="rId14"/>
            <a:extLst>
              <a:ext uri="{FF2B5EF4-FFF2-40B4-BE49-F238E27FC236}">
                <a16:creationId xmlns:a16="http://schemas.microsoft.com/office/drawing/2014/main" id="{ECEB8FEB-2F97-43FB-BF40-EB24535347EA}"/>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82000" y="4857750"/>
            <a:ext cx="7620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3902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ransition spd="med" advTm="5000"/>
  <p:txStyles>
    <p:titleStyle>
      <a:lvl1pPr algn="ctr" rtl="0" fontAlgn="base">
        <a:spcBef>
          <a:spcPct val="0"/>
        </a:spcBef>
        <a:spcAft>
          <a:spcPct val="0"/>
        </a:spcAft>
        <a:defRPr sz="2100" b="1" kern="1200">
          <a:solidFill>
            <a:srgbClr val="0099CC"/>
          </a:solidFill>
          <a:latin typeface="+mj-lt"/>
          <a:ea typeface="+mj-ea"/>
          <a:cs typeface="+mj-cs"/>
        </a:defRPr>
      </a:lvl1pPr>
      <a:lvl2pPr algn="ctr" rtl="0" fontAlgn="base">
        <a:spcBef>
          <a:spcPct val="0"/>
        </a:spcBef>
        <a:spcAft>
          <a:spcPct val="0"/>
        </a:spcAft>
        <a:defRPr sz="2100" b="1">
          <a:solidFill>
            <a:srgbClr val="0099CC"/>
          </a:solidFill>
          <a:latin typeface="Arial" panose="020B0604020202020204" pitchFamily="34" charset="0"/>
        </a:defRPr>
      </a:lvl2pPr>
      <a:lvl3pPr algn="ctr" rtl="0" fontAlgn="base">
        <a:spcBef>
          <a:spcPct val="0"/>
        </a:spcBef>
        <a:spcAft>
          <a:spcPct val="0"/>
        </a:spcAft>
        <a:defRPr sz="2100" b="1">
          <a:solidFill>
            <a:srgbClr val="0099CC"/>
          </a:solidFill>
          <a:latin typeface="Arial" panose="020B0604020202020204" pitchFamily="34" charset="0"/>
        </a:defRPr>
      </a:lvl3pPr>
      <a:lvl4pPr algn="ctr" rtl="0" fontAlgn="base">
        <a:spcBef>
          <a:spcPct val="0"/>
        </a:spcBef>
        <a:spcAft>
          <a:spcPct val="0"/>
        </a:spcAft>
        <a:defRPr sz="2100" b="1">
          <a:solidFill>
            <a:srgbClr val="0099CC"/>
          </a:solidFill>
          <a:latin typeface="Arial" panose="020B0604020202020204" pitchFamily="34" charset="0"/>
        </a:defRPr>
      </a:lvl4pPr>
      <a:lvl5pPr algn="ctr" rtl="0" fontAlgn="base">
        <a:spcBef>
          <a:spcPct val="0"/>
        </a:spcBef>
        <a:spcAft>
          <a:spcPct val="0"/>
        </a:spcAft>
        <a:defRPr sz="2100" b="1">
          <a:solidFill>
            <a:srgbClr val="0099CC"/>
          </a:solidFill>
          <a:latin typeface="Arial" panose="020B0604020202020204" pitchFamily="34" charset="0"/>
        </a:defRPr>
      </a:lvl5pPr>
      <a:lvl6pPr marL="342900" algn="ctr" rtl="0" fontAlgn="base">
        <a:spcBef>
          <a:spcPct val="0"/>
        </a:spcBef>
        <a:spcAft>
          <a:spcPct val="0"/>
        </a:spcAft>
        <a:defRPr sz="2100" b="1">
          <a:solidFill>
            <a:srgbClr val="0099CC"/>
          </a:solidFill>
          <a:latin typeface="Arial" panose="020B0604020202020204" pitchFamily="34" charset="0"/>
        </a:defRPr>
      </a:lvl6pPr>
      <a:lvl7pPr marL="685800" algn="ctr" rtl="0" fontAlgn="base">
        <a:spcBef>
          <a:spcPct val="0"/>
        </a:spcBef>
        <a:spcAft>
          <a:spcPct val="0"/>
        </a:spcAft>
        <a:defRPr sz="2100" b="1">
          <a:solidFill>
            <a:srgbClr val="0099CC"/>
          </a:solidFill>
          <a:latin typeface="Arial" panose="020B0604020202020204" pitchFamily="34" charset="0"/>
        </a:defRPr>
      </a:lvl7pPr>
      <a:lvl8pPr marL="1028700" algn="ctr" rtl="0" fontAlgn="base">
        <a:spcBef>
          <a:spcPct val="0"/>
        </a:spcBef>
        <a:spcAft>
          <a:spcPct val="0"/>
        </a:spcAft>
        <a:defRPr sz="2100" b="1">
          <a:solidFill>
            <a:srgbClr val="0099CC"/>
          </a:solidFill>
          <a:latin typeface="Arial" panose="020B0604020202020204" pitchFamily="34" charset="0"/>
        </a:defRPr>
      </a:lvl8pPr>
      <a:lvl9pPr marL="1371600" algn="ctr" rtl="0" fontAlgn="base">
        <a:spcBef>
          <a:spcPct val="0"/>
        </a:spcBef>
        <a:spcAft>
          <a:spcPct val="0"/>
        </a:spcAft>
        <a:defRPr sz="2100" b="1">
          <a:solidFill>
            <a:srgbClr val="0099CC"/>
          </a:solidFill>
          <a:latin typeface="Arial" panose="020B0604020202020204" pitchFamily="34" charset="0"/>
        </a:defRPr>
      </a:lvl9pPr>
    </p:titleStyle>
    <p:bodyStyle>
      <a:lvl1pPr marL="257175" indent="-257175" algn="l" rtl="0" fontAlgn="base">
        <a:spcBef>
          <a:spcPct val="20000"/>
        </a:spcBef>
        <a:spcAft>
          <a:spcPct val="0"/>
        </a:spcAft>
        <a:buClr>
          <a:srgbClr val="46007D"/>
        </a:buClr>
        <a:buFont typeface="CG Times" pitchFamily="18" charset="0"/>
        <a:buChar char="•"/>
        <a:defRPr sz="1800" b="1" kern="1200">
          <a:solidFill>
            <a:schemeClr val="tx1"/>
          </a:solidFill>
          <a:latin typeface="+mn-lt"/>
          <a:ea typeface="+mn-ea"/>
          <a:cs typeface="+mn-cs"/>
        </a:defRPr>
      </a:lvl1pPr>
      <a:lvl2pPr marL="557213" indent="-214313" algn="l" rtl="0" fontAlgn="base">
        <a:spcBef>
          <a:spcPct val="20000"/>
        </a:spcBef>
        <a:spcAft>
          <a:spcPct val="0"/>
        </a:spcAft>
        <a:buClr>
          <a:srgbClr val="46007D"/>
        </a:buClr>
        <a:buFont typeface="CG Times" pitchFamily="18" charset="0"/>
        <a:buChar char="•"/>
        <a:defRPr sz="1500" b="1" kern="1200">
          <a:solidFill>
            <a:schemeClr val="tx1"/>
          </a:solidFill>
          <a:latin typeface="+mn-lt"/>
          <a:ea typeface="+mn-ea"/>
          <a:cs typeface="+mn-cs"/>
        </a:defRPr>
      </a:lvl2pPr>
      <a:lvl3pPr marL="857250" indent="-171450" algn="l" rtl="0" fontAlgn="base">
        <a:spcBef>
          <a:spcPct val="20000"/>
        </a:spcBef>
        <a:spcAft>
          <a:spcPct val="0"/>
        </a:spcAft>
        <a:buFont typeface="CG Times" pitchFamily="18" charset="0"/>
        <a:buChar char="–"/>
        <a:defRPr b="1" kern="1200">
          <a:solidFill>
            <a:schemeClr val="tx1"/>
          </a:solidFill>
          <a:latin typeface="+mn-lt"/>
          <a:ea typeface="+mn-ea"/>
          <a:cs typeface="+mn-cs"/>
        </a:defRPr>
      </a:lvl3pPr>
      <a:lvl4pPr marL="1200150" indent="-171450" algn="l" rtl="0" fontAlgn="base">
        <a:spcBef>
          <a:spcPct val="20000"/>
        </a:spcBef>
        <a:spcAft>
          <a:spcPct val="0"/>
        </a:spcAft>
        <a:buChar char="–"/>
        <a:defRPr b="1" kern="1200">
          <a:solidFill>
            <a:schemeClr val="tx1"/>
          </a:solidFill>
          <a:latin typeface="+mn-lt"/>
          <a:ea typeface="+mn-ea"/>
          <a:cs typeface="+mn-cs"/>
        </a:defRPr>
      </a:lvl4pPr>
      <a:lvl5pPr marL="1543050" indent="-171450" algn="l" rtl="0" fontAlgn="base">
        <a:spcBef>
          <a:spcPct val="20000"/>
        </a:spcBef>
        <a:spcAft>
          <a:spcPct val="0"/>
        </a:spcAft>
        <a:buChar char="»"/>
        <a:defRPr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CF0C65D7-E0BA-40E6-B3C2-53C7F0B517A5}"/>
              </a:ext>
            </a:extLst>
          </p:cNvPr>
          <p:cNvSpPr>
            <a:spLocks noGrp="1" noChangeArrowheads="1"/>
          </p:cNvSpPr>
          <p:nvPr>
            <p:ph type="title"/>
          </p:nvPr>
        </p:nvSpPr>
        <p:spPr bwMode="auto">
          <a:xfrm>
            <a:off x="915989" y="96441"/>
            <a:ext cx="7540625" cy="4000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Slide title</a:t>
            </a:r>
          </a:p>
        </p:txBody>
      </p:sp>
      <p:sp>
        <p:nvSpPr>
          <p:cNvPr id="509955" name="Rectangle 3">
            <a:extLst>
              <a:ext uri="{FF2B5EF4-FFF2-40B4-BE49-F238E27FC236}">
                <a16:creationId xmlns:a16="http://schemas.microsoft.com/office/drawing/2014/main" id="{53036803-24AF-4B8F-9BAB-35546760199C}"/>
              </a:ext>
            </a:extLst>
          </p:cNvPr>
          <p:cNvSpPr>
            <a:spLocks noGrp="1" noChangeArrowheads="1"/>
          </p:cNvSpPr>
          <p:nvPr>
            <p:ph type="body" idx="1"/>
          </p:nvPr>
        </p:nvSpPr>
        <p:spPr bwMode="auto">
          <a:xfrm>
            <a:off x="596901" y="666750"/>
            <a:ext cx="8043863" cy="315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Main bullet</a:t>
            </a:r>
          </a:p>
          <a:p>
            <a:pPr lvl="1"/>
            <a:r>
              <a:rPr lang="en-GB" altLang="en-US"/>
              <a:t>Sub bullet</a:t>
            </a:r>
          </a:p>
          <a:p>
            <a:pPr lvl="2"/>
            <a:r>
              <a:rPr lang="en-GB" altLang="en-US"/>
              <a:t>Sub bullet</a:t>
            </a:r>
          </a:p>
          <a:p>
            <a:pPr lvl="3"/>
            <a:r>
              <a:rPr lang="en-GB" altLang="en-US"/>
              <a:t>Sub bullet</a:t>
            </a:r>
          </a:p>
          <a:p>
            <a:pPr lvl="4"/>
            <a:r>
              <a:rPr lang="en-GB" altLang="en-US"/>
              <a:t>Sub bullet</a:t>
            </a:r>
          </a:p>
        </p:txBody>
      </p:sp>
      <p:sp>
        <p:nvSpPr>
          <p:cNvPr id="509966" name="Text Box 14">
            <a:extLst>
              <a:ext uri="{FF2B5EF4-FFF2-40B4-BE49-F238E27FC236}">
                <a16:creationId xmlns:a16="http://schemas.microsoft.com/office/drawing/2014/main" id="{6617BF8D-9E9C-4E31-90C4-A17FA425CD2C}"/>
              </a:ext>
            </a:extLst>
          </p:cNvPr>
          <p:cNvSpPr txBox="1">
            <a:spLocks noChangeArrowheads="1"/>
          </p:cNvSpPr>
          <p:nvPr userDrawn="1"/>
        </p:nvSpPr>
        <p:spPr bwMode="auto">
          <a:xfrm>
            <a:off x="3733800" y="4908948"/>
            <a:ext cx="1676400" cy="276999"/>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eaLnBrk="0" hangingPunct="0">
              <a:spcBef>
                <a:spcPct val="50000"/>
              </a:spcBef>
            </a:pPr>
            <a:r>
              <a:rPr lang="en-US" altLang="en-US" sz="750">
                <a:latin typeface="Arial" panose="020B0604020202020204" pitchFamily="34" charset="0"/>
              </a:rPr>
              <a:t>ISO TC184 Plenary October 27, 2008</a:t>
            </a:r>
          </a:p>
        </p:txBody>
      </p:sp>
      <p:graphicFrame>
        <p:nvGraphicFramePr>
          <p:cNvPr id="509970" name="Object 18">
            <a:extLst>
              <a:ext uri="{FF2B5EF4-FFF2-40B4-BE49-F238E27FC236}">
                <a16:creationId xmlns:a16="http://schemas.microsoft.com/office/drawing/2014/main" id="{25A8BA4E-92ED-49B4-8DA0-65A47AF3DCD6}"/>
              </a:ext>
            </a:extLst>
          </p:cNvPr>
          <p:cNvGraphicFramePr>
            <a:graphicFrameLocks noChangeAspect="1"/>
          </p:cNvGraphicFramePr>
          <p:nvPr userDrawn="1"/>
        </p:nvGraphicFramePr>
        <p:xfrm>
          <a:off x="0" y="0"/>
          <a:ext cx="781050" cy="521494"/>
        </p:xfrm>
        <a:graphic>
          <a:graphicData uri="http://schemas.openxmlformats.org/presentationml/2006/ole">
            <mc:AlternateContent xmlns:mc="http://schemas.openxmlformats.org/markup-compatibility/2006">
              <mc:Choice xmlns:v="urn:schemas-microsoft-com:vml" Requires="v">
                <p:oleObj spid="_x0000_s2268" name="Photo Editor Photo" r:id="rId14" imgW="781159" imgH="695238" progId="MSPhotoEd.3">
                  <p:embed/>
                </p:oleObj>
              </mc:Choice>
              <mc:Fallback>
                <p:oleObj name="Photo Editor Photo" r:id="rId14" imgW="781159" imgH="695238" progId="MSPhotoEd.3">
                  <p:embed/>
                  <p:pic>
                    <p:nvPicPr>
                      <p:cNvPr id="509970" name="Object 18">
                        <a:extLst>
                          <a:ext uri="{FF2B5EF4-FFF2-40B4-BE49-F238E27FC236}">
                            <a16:creationId xmlns:a16="http://schemas.microsoft.com/office/drawing/2014/main" id="{25A8BA4E-92ED-49B4-8DA0-65A47AF3DC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81050" cy="52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499015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spd="med"/>
  <p:txStyles>
    <p:titleStyle>
      <a:lvl1pPr algn="ctr" rtl="0" fontAlgn="base">
        <a:lnSpc>
          <a:spcPct val="75000"/>
        </a:lnSpc>
        <a:spcBef>
          <a:spcPct val="75000"/>
        </a:spcBef>
        <a:spcAft>
          <a:spcPct val="75000"/>
        </a:spcAft>
        <a:defRPr sz="2100" b="1" kern="1200">
          <a:solidFill>
            <a:srgbClr val="009900"/>
          </a:solidFill>
          <a:latin typeface="+mj-lt"/>
          <a:ea typeface="+mj-ea"/>
          <a:cs typeface="+mj-cs"/>
        </a:defRPr>
      </a:lvl1pPr>
      <a:lvl2pPr algn="ctr" rtl="0" fontAlgn="base">
        <a:lnSpc>
          <a:spcPct val="75000"/>
        </a:lnSpc>
        <a:spcBef>
          <a:spcPct val="75000"/>
        </a:spcBef>
        <a:spcAft>
          <a:spcPct val="75000"/>
        </a:spcAft>
        <a:defRPr sz="2100" b="1">
          <a:solidFill>
            <a:srgbClr val="009900"/>
          </a:solidFill>
          <a:latin typeface="Arial" panose="020B0604020202020204" pitchFamily="34" charset="0"/>
        </a:defRPr>
      </a:lvl2pPr>
      <a:lvl3pPr algn="ctr" rtl="0" fontAlgn="base">
        <a:lnSpc>
          <a:spcPct val="75000"/>
        </a:lnSpc>
        <a:spcBef>
          <a:spcPct val="75000"/>
        </a:spcBef>
        <a:spcAft>
          <a:spcPct val="75000"/>
        </a:spcAft>
        <a:defRPr sz="2100" b="1">
          <a:solidFill>
            <a:srgbClr val="009900"/>
          </a:solidFill>
          <a:latin typeface="Arial" panose="020B0604020202020204" pitchFamily="34" charset="0"/>
        </a:defRPr>
      </a:lvl3pPr>
      <a:lvl4pPr algn="ctr" rtl="0" fontAlgn="base">
        <a:lnSpc>
          <a:spcPct val="75000"/>
        </a:lnSpc>
        <a:spcBef>
          <a:spcPct val="75000"/>
        </a:spcBef>
        <a:spcAft>
          <a:spcPct val="75000"/>
        </a:spcAft>
        <a:defRPr sz="2100" b="1">
          <a:solidFill>
            <a:srgbClr val="009900"/>
          </a:solidFill>
          <a:latin typeface="Arial" panose="020B0604020202020204" pitchFamily="34" charset="0"/>
        </a:defRPr>
      </a:lvl4pPr>
      <a:lvl5pPr algn="ctr" rtl="0" fontAlgn="base">
        <a:lnSpc>
          <a:spcPct val="75000"/>
        </a:lnSpc>
        <a:spcBef>
          <a:spcPct val="75000"/>
        </a:spcBef>
        <a:spcAft>
          <a:spcPct val="75000"/>
        </a:spcAft>
        <a:defRPr sz="2100" b="1">
          <a:solidFill>
            <a:srgbClr val="009900"/>
          </a:solidFill>
          <a:latin typeface="Arial" panose="020B0604020202020204" pitchFamily="34" charset="0"/>
        </a:defRPr>
      </a:lvl5pPr>
      <a:lvl6pPr marL="342900" algn="ctr" rtl="0" fontAlgn="base">
        <a:lnSpc>
          <a:spcPct val="75000"/>
        </a:lnSpc>
        <a:spcBef>
          <a:spcPct val="75000"/>
        </a:spcBef>
        <a:spcAft>
          <a:spcPct val="75000"/>
        </a:spcAft>
        <a:defRPr sz="2100" b="1">
          <a:solidFill>
            <a:srgbClr val="009900"/>
          </a:solidFill>
          <a:latin typeface="Arial" panose="020B0604020202020204" pitchFamily="34" charset="0"/>
        </a:defRPr>
      </a:lvl6pPr>
      <a:lvl7pPr marL="685800" algn="ctr" rtl="0" fontAlgn="base">
        <a:lnSpc>
          <a:spcPct val="75000"/>
        </a:lnSpc>
        <a:spcBef>
          <a:spcPct val="75000"/>
        </a:spcBef>
        <a:spcAft>
          <a:spcPct val="75000"/>
        </a:spcAft>
        <a:defRPr sz="2100" b="1">
          <a:solidFill>
            <a:srgbClr val="009900"/>
          </a:solidFill>
          <a:latin typeface="Arial" panose="020B0604020202020204" pitchFamily="34" charset="0"/>
        </a:defRPr>
      </a:lvl7pPr>
      <a:lvl8pPr marL="1028700" algn="ctr" rtl="0" fontAlgn="base">
        <a:lnSpc>
          <a:spcPct val="75000"/>
        </a:lnSpc>
        <a:spcBef>
          <a:spcPct val="75000"/>
        </a:spcBef>
        <a:spcAft>
          <a:spcPct val="75000"/>
        </a:spcAft>
        <a:defRPr sz="2100" b="1">
          <a:solidFill>
            <a:srgbClr val="009900"/>
          </a:solidFill>
          <a:latin typeface="Arial" panose="020B0604020202020204" pitchFamily="34" charset="0"/>
        </a:defRPr>
      </a:lvl8pPr>
      <a:lvl9pPr marL="1371600" algn="ctr" rtl="0" fontAlgn="base">
        <a:lnSpc>
          <a:spcPct val="75000"/>
        </a:lnSpc>
        <a:spcBef>
          <a:spcPct val="75000"/>
        </a:spcBef>
        <a:spcAft>
          <a:spcPct val="75000"/>
        </a:spcAft>
        <a:defRPr sz="2100" b="1">
          <a:solidFill>
            <a:srgbClr val="009900"/>
          </a:solidFill>
          <a:latin typeface="Arial" panose="020B0604020202020204" pitchFamily="34" charset="0"/>
        </a:defRPr>
      </a:lvl9pPr>
    </p:titleStyle>
    <p:bodyStyle>
      <a:lvl1pPr marL="211931" indent="-211931" algn="l" rtl="0" fontAlgn="base">
        <a:spcBef>
          <a:spcPct val="20000"/>
        </a:spcBef>
        <a:spcAft>
          <a:spcPct val="0"/>
        </a:spcAft>
        <a:buClr>
          <a:srgbClr val="4600F5"/>
        </a:buClr>
        <a:buFont typeface="Wingdings" panose="05000000000000000000" pitchFamily="2" charset="2"/>
        <a:buChar char="§"/>
        <a:defRPr sz="2100" kern="1200">
          <a:solidFill>
            <a:schemeClr val="tx1"/>
          </a:solidFill>
          <a:latin typeface="+mn-lt"/>
          <a:ea typeface="+mn-ea"/>
          <a:cs typeface="+mn-cs"/>
        </a:defRPr>
      </a:lvl1pPr>
      <a:lvl2pPr marL="510779" indent="-213122" algn="l" rtl="0" fontAlgn="base">
        <a:spcBef>
          <a:spcPct val="20000"/>
        </a:spcBef>
        <a:spcAft>
          <a:spcPct val="0"/>
        </a:spcAft>
        <a:buClr>
          <a:srgbClr val="4600F5"/>
        </a:buClr>
        <a:buFont typeface="Wingdings" panose="05000000000000000000" pitchFamily="2" charset="2"/>
        <a:buChar char="ü"/>
        <a:defRPr sz="1800" kern="1200">
          <a:solidFill>
            <a:schemeClr val="tx1"/>
          </a:solidFill>
          <a:latin typeface="+mn-lt"/>
          <a:ea typeface="+mn-ea"/>
          <a:cs typeface="+mn-cs"/>
        </a:defRPr>
      </a:lvl2pPr>
      <a:lvl3pPr marL="772716" indent="-176213" algn="l" rtl="0" fontAlgn="base">
        <a:spcBef>
          <a:spcPct val="20000"/>
        </a:spcBef>
        <a:spcAft>
          <a:spcPct val="0"/>
        </a:spcAft>
        <a:buClr>
          <a:srgbClr val="4600F5"/>
        </a:buClr>
        <a:buChar char="•"/>
        <a:defRPr sz="1500" kern="1200">
          <a:solidFill>
            <a:schemeClr val="tx1"/>
          </a:solidFill>
          <a:latin typeface="+mn-lt"/>
          <a:ea typeface="+mn-ea"/>
          <a:cs typeface="+mn-cs"/>
        </a:defRPr>
      </a:lvl3pPr>
      <a:lvl4pPr marL="1072754" indent="-176213" algn="l" rtl="0" fontAlgn="base">
        <a:spcBef>
          <a:spcPct val="20000"/>
        </a:spcBef>
        <a:spcAft>
          <a:spcPct val="0"/>
        </a:spcAft>
        <a:buClr>
          <a:srgbClr val="4600F5"/>
        </a:buClr>
        <a:buChar char="–"/>
        <a:defRPr sz="1500" kern="1200">
          <a:solidFill>
            <a:schemeClr val="tx1"/>
          </a:solidFill>
          <a:latin typeface="+mn-lt"/>
          <a:ea typeface="+mn-ea"/>
          <a:cs typeface="+mn-cs"/>
        </a:defRPr>
      </a:lvl4pPr>
      <a:lvl5pPr marL="1543050" indent="-171450" algn="l" rtl="0" fontAlgn="base">
        <a:spcBef>
          <a:spcPct val="20000"/>
        </a:spcBef>
        <a:spcAft>
          <a:spcPct val="0"/>
        </a:spcAft>
        <a:buClr>
          <a:srgbClr val="4600F5"/>
        </a:buClr>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32657" y="4781550"/>
            <a:ext cx="9144000" cy="361950"/>
          </a:xfrm>
          <a:prstGeom prst="rect">
            <a:avLst/>
          </a:prstGeom>
          <a:solidFill>
            <a:schemeClr val="bg1">
              <a:lumMod val="75000"/>
              <a:alpha val="50000"/>
            </a:schemeClr>
          </a:solidFill>
          <a:ln w="25400" cap="flat" cmpd="sng" algn="ctr">
            <a:no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2"/>
              </a:solidFill>
              <a:effectLst/>
              <a:latin typeface="Times New Roman" pitchFamily="18" charset="0"/>
            </a:endParaRPr>
          </a:p>
        </p:txBody>
      </p:sp>
      <p:sp>
        <p:nvSpPr>
          <p:cNvPr id="509954" name="Rectangle 2"/>
          <p:cNvSpPr>
            <a:spLocks noGrp="1" noChangeArrowheads="1"/>
          </p:cNvSpPr>
          <p:nvPr>
            <p:ph type="title"/>
          </p:nvPr>
        </p:nvSpPr>
        <p:spPr bwMode="auto">
          <a:xfrm>
            <a:off x="684389" y="38174"/>
            <a:ext cx="7772136" cy="399976"/>
          </a:xfrm>
          <a:prstGeom prst="rect">
            <a:avLst/>
          </a:prstGeom>
          <a:noFill/>
          <a:ln w="9525" algn="ctr">
            <a:noFill/>
            <a:miter lim="800000"/>
            <a:headEnd/>
            <a:tailEnd/>
          </a:ln>
          <a:effectLst/>
        </p:spPr>
        <p:txBody>
          <a:bodyPr vert="horz" wrap="square" lIns="81595" tIns="40798" rIns="81595" bIns="40798" numCol="1" anchor="ctr" anchorCtr="0" compatLnSpc="1">
            <a:prstTxWarp prst="textNoShape">
              <a:avLst/>
            </a:prstTxWarp>
          </a:bodyPr>
          <a:lstStyle/>
          <a:p>
            <a:pPr lvl="0"/>
            <a:endParaRPr lang="en-GB"/>
          </a:p>
        </p:txBody>
      </p:sp>
      <p:sp>
        <p:nvSpPr>
          <p:cNvPr id="1027" name="Rectangle 3"/>
          <p:cNvSpPr>
            <a:spLocks noGrp="1" noChangeArrowheads="1"/>
          </p:cNvSpPr>
          <p:nvPr>
            <p:ph type="body" idx="1"/>
          </p:nvPr>
        </p:nvSpPr>
        <p:spPr bwMode="auto">
          <a:xfrm>
            <a:off x="597077" y="666751"/>
            <a:ext cx="8043774" cy="3154040"/>
          </a:xfrm>
          <a:prstGeom prst="rect">
            <a:avLst/>
          </a:prstGeom>
          <a:noFill/>
          <a:ln w="9525">
            <a:noFill/>
            <a:miter lim="800000"/>
            <a:headEnd/>
            <a:tailEnd/>
          </a:ln>
        </p:spPr>
        <p:txBody>
          <a:bodyPr vert="horz" wrap="square" lIns="81595" tIns="40798" rIns="81595" bIns="40798" numCol="1" anchor="t" anchorCtr="0" compatLnSpc="1">
            <a:prstTxWarp prst="textNoShape">
              <a:avLst/>
            </a:prstTxWarp>
          </a:bodyPr>
          <a:lstStyle/>
          <a:p>
            <a:pPr lvl="0"/>
            <a:r>
              <a:rPr lang="en-GB"/>
              <a:t>Main bullet</a:t>
            </a:r>
          </a:p>
          <a:p>
            <a:pPr lvl="1"/>
            <a:r>
              <a:rPr lang="en-GB"/>
              <a:t>Sub bullet</a:t>
            </a:r>
          </a:p>
          <a:p>
            <a:pPr lvl="2"/>
            <a:r>
              <a:rPr lang="en-GB"/>
              <a:t>Sub bullet</a:t>
            </a:r>
          </a:p>
          <a:p>
            <a:pPr lvl="3"/>
            <a:r>
              <a:rPr lang="en-GB"/>
              <a:t>Sub bullet</a:t>
            </a:r>
          </a:p>
          <a:p>
            <a:pPr lvl="4"/>
            <a:r>
              <a:rPr lang="en-GB"/>
              <a:t>Sub bullet</a:t>
            </a:r>
          </a:p>
        </p:txBody>
      </p:sp>
      <p:pic>
        <p:nvPicPr>
          <p:cNvPr id="1029" name="Picture 17" descr="MIMOSA_TMonWhite"/>
          <p:cNvPicPr>
            <a:picLocks noChangeAspect="1" noChangeArrowheads="1"/>
          </p:cNvPicPr>
          <p:nvPr userDrawn="1"/>
        </p:nvPicPr>
        <p:blipFill>
          <a:blip r:embed="rId16" cstate="print"/>
          <a:srcRect/>
          <a:stretch>
            <a:fillRect/>
          </a:stretch>
        </p:blipFill>
        <p:spPr bwMode="auto">
          <a:xfrm>
            <a:off x="0" y="4777740"/>
            <a:ext cx="1097281" cy="365760"/>
          </a:xfrm>
          <a:prstGeom prst="rect">
            <a:avLst/>
          </a:prstGeom>
          <a:noFill/>
          <a:ln w="9525">
            <a:noFill/>
            <a:miter lim="800000"/>
            <a:headEnd/>
            <a:tailEnd/>
          </a:ln>
        </p:spPr>
      </p:pic>
      <p:sp>
        <p:nvSpPr>
          <p:cNvPr id="9" name="Rectangle 8"/>
          <p:cNvSpPr/>
          <p:nvPr userDrawn="1"/>
        </p:nvSpPr>
        <p:spPr bwMode="auto">
          <a:xfrm>
            <a:off x="990600" y="4841748"/>
            <a:ext cx="109728" cy="301752"/>
          </a:xfrm>
          <a:prstGeom prst="rect">
            <a:avLst/>
          </a:prstGeom>
          <a:solidFill>
            <a:schemeClr val="bg1">
              <a:lumMod val="75000"/>
              <a:alpha val="50000"/>
            </a:schemeClr>
          </a:solidFill>
          <a:ln w="25400" cap="flat" cmpd="sng" algn="ctr">
            <a:no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2"/>
              </a:solidFill>
              <a:effectLst/>
              <a:latin typeface="Times New Roman" pitchFamily="18" charset="0"/>
            </a:endParaRPr>
          </a:p>
        </p:txBody>
      </p:sp>
    </p:spTree>
    <p:extLst>
      <p:ext uri="{BB962C8B-B14F-4D97-AF65-F5344CB8AC3E}">
        <p14:creationId xmlns:p14="http://schemas.microsoft.com/office/powerpoint/2010/main" val="304311771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Lst>
  <p:transition spd="med" advTm="5000"/>
  <p:txStyles>
    <p:titleStyle>
      <a:lvl1pPr algn="ctr" rtl="0" eaLnBrk="0" fontAlgn="base" hangingPunct="0">
        <a:lnSpc>
          <a:spcPct val="100000"/>
        </a:lnSpc>
        <a:spcBef>
          <a:spcPct val="75000"/>
        </a:spcBef>
        <a:spcAft>
          <a:spcPct val="75000"/>
        </a:spcAft>
        <a:defRPr lang="en-GB" sz="2800" b="1" dirty="0">
          <a:solidFill>
            <a:srgbClr val="008000"/>
          </a:solidFill>
          <a:latin typeface="+mj-lt"/>
          <a:ea typeface="+mj-ea"/>
          <a:cs typeface="+mj-cs"/>
        </a:defRPr>
      </a:lvl1pPr>
      <a:lvl2pPr algn="ctr" rtl="0" eaLnBrk="0" fontAlgn="base" hangingPunct="0">
        <a:lnSpc>
          <a:spcPct val="75000"/>
        </a:lnSpc>
        <a:spcBef>
          <a:spcPct val="75000"/>
        </a:spcBef>
        <a:spcAft>
          <a:spcPct val="75000"/>
        </a:spcAft>
        <a:defRPr sz="2500" b="1">
          <a:solidFill>
            <a:srgbClr val="009900"/>
          </a:solidFill>
          <a:latin typeface="Arial" charset="0"/>
        </a:defRPr>
      </a:lvl2pPr>
      <a:lvl3pPr algn="ctr" rtl="0" eaLnBrk="0" fontAlgn="base" hangingPunct="0">
        <a:lnSpc>
          <a:spcPct val="75000"/>
        </a:lnSpc>
        <a:spcBef>
          <a:spcPct val="75000"/>
        </a:spcBef>
        <a:spcAft>
          <a:spcPct val="75000"/>
        </a:spcAft>
        <a:defRPr sz="2500" b="1">
          <a:solidFill>
            <a:srgbClr val="009900"/>
          </a:solidFill>
          <a:latin typeface="Arial" charset="0"/>
        </a:defRPr>
      </a:lvl3pPr>
      <a:lvl4pPr algn="ctr" rtl="0" eaLnBrk="0" fontAlgn="base" hangingPunct="0">
        <a:lnSpc>
          <a:spcPct val="75000"/>
        </a:lnSpc>
        <a:spcBef>
          <a:spcPct val="75000"/>
        </a:spcBef>
        <a:spcAft>
          <a:spcPct val="75000"/>
        </a:spcAft>
        <a:defRPr sz="2500" b="1">
          <a:solidFill>
            <a:srgbClr val="009900"/>
          </a:solidFill>
          <a:latin typeface="Arial" charset="0"/>
        </a:defRPr>
      </a:lvl4pPr>
      <a:lvl5pPr algn="ctr" rtl="0" eaLnBrk="0" fontAlgn="base" hangingPunct="0">
        <a:lnSpc>
          <a:spcPct val="75000"/>
        </a:lnSpc>
        <a:spcBef>
          <a:spcPct val="75000"/>
        </a:spcBef>
        <a:spcAft>
          <a:spcPct val="75000"/>
        </a:spcAft>
        <a:defRPr sz="2500" b="1">
          <a:solidFill>
            <a:srgbClr val="009900"/>
          </a:solidFill>
          <a:latin typeface="Arial" charset="0"/>
        </a:defRPr>
      </a:lvl5pPr>
      <a:lvl6pPr marL="407976" algn="ctr" rtl="0" fontAlgn="base">
        <a:lnSpc>
          <a:spcPct val="75000"/>
        </a:lnSpc>
        <a:spcBef>
          <a:spcPct val="75000"/>
        </a:spcBef>
        <a:spcAft>
          <a:spcPct val="75000"/>
        </a:spcAft>
        <a:defRPr sz="2500" b="1">
          <a:solidFill>
            <a:srgbClr val="009900"/>
          </a:solidFill>
          <a:latin typeface="Arial" charset="0"/>
        </a:defRPr>
      </a:lvl6pPr>
      <a:lvl7pPr marL="815952" algn="ctr" rtl="0" fontAlgn="base">
        <a:lnSpc>
          <a:spcPct val="75000"/>
        </a:lnSpc>
        <a:spcBef>
          <a:spcPct val="75000"/>
        </a:spcBef>
        <a:spcAft>
          <a:spcPct val="75000"/>
        </a:spcAft>
        <a:defRPr sz="2500" b="1">
          <a:solidFill>
            <a:srgbClr val="009900"/>
          </a:solidFill>
          <a:latin typeface="Arial" charset="0"/>
        </a:defRPr>
      </a:lvl7pPr>
      <a:lvl8pPr marL="1223928" algn="ctr" rtl="0" fontAlgn="base">
        <a:lnSpc>
          <a:spcPct val="75000"/>
        </a:lnSpc>
        <a:spcBef>
          <a:spcPct val="75000"/>
        </a:spcBef>
        <a:spcAft>
          <a:spcPct val="75000"/>
        </a:spcAft>
        <a:defRPr sz="2500" b="1">
          <a:solidFill>
            <a:srgbClr val="009900"/>
          </a:solidFill>
          <a:latin typeface="Arial" charset="0"/>
        </a:defRPr>
      </a:lvl8pPr>
      <a:lvl9pPr marL="1631904" algn="ctr" rtl="0" fontAlgn="base">
        <a:lnSpc>
          <a:spcPct val="75000"/>
        </a:lnSpc>
        <a:spcBef>
          <a:spcPct val="75000"/>
        </a:spcBef>
        <a:spcAft>
          <a:spcPct val="75000"/>
        </a:spcAft>
        <a:defRPr sz="2500" b="1">
          <a:solidFill>
            <a:srgbClr val="009900"/>
          </a:solidFill>
          <a:latin typeface="Arial" charset="0"/>
        </a:defRPr>
      </a:lvl9pPr>
    </p:titleStyle>
    <p:bodyStyle>
      <a:lvl1pPr marL="252102" indent="-252102" algn="l" rtl="0" eaLnBrk="0" fontAlgn="base" hangingPunct="0">
        <a:spcBef>
          <a:spcPct val="20000"/>
        </a:spcBef>
        <a:spcAft>
          <a:spcPct val="0"/>
        </a:spcAft>
        <a:buClr>
          <a:srgbClr val="4600F5"/>
        </a:buClr>
        <a:buFont typeface="Wingdings" pitchFamily="2" charset="2"/>
        <a:buChar char="§"/>
        <a:defRPr sz="2500">
          <a:solidFill>
            <a:schemeClr val="tx1"/>
          </a:solidFill>
          <a:latin typeface="+mn-lt"/>
          <a:ea typeface="+mn-ea"/>
          <a:cs typeface="+mn-cs"/>
        </a:defRPr>
      </a:lvl1pPr>
      <a:lvl2pPr marL="607524" indent="-253342" algn="l" rtl="0" eaLnBrk="0" fontAlgn="base" hangingPunct="0">
        <a:spcBef>
          <a:spcPct val="20000"/>
        </a:spcBef>
        <a:spcAft>
          <a:spcPct val="0"/>
        </a:spcAft>
        <a:buClr>
          <a:srgbClr val="4600F5"/>
        </a:buClr>
        <a:buFont typeface="Wingdings" pitchFamily="2" charset="2"/>
        <a:buChar char="ü"/>
        <a:defRPr sz="2100">
          <a:solidFill>
            <a:schemeClr val="tx1"/>
          </a:solidFill>
          <a:latin typeface="+mn-lt"/>
        </a:defRPr>
      </a:lvl2pPr>
      <a:lvl3pPr marL="919139" indent="-209534" algn="l" rtl="0" eaLnBrk="0" fontAlgn="base" hangingPunct="0">
        <a:spcBef>
          <a:spcPct val="20000"/>
        </a:spcBef>
        <a:spcAft>
          <a:spcPct val="0"/>
        </a:spcAft>
        <a:buClr>
          <a:srgbClr val="4600F5"/>
        </a:buClr>
        <a:buChar char="•"/>
        <a:defRPr sz="1800">
          <a:solidFill>
            <a:schemeClr val="tx1"/>
          </a:solidFill>
          <a:latin typeface="+mn-lt"/>
        </a:defRPr>
      </a:lvl3pPr>
      <a:lvl4pPr marL="1276215" indent="-209534" algn="l" rtl="0" eaLnBrk="0" fontAlgn="base" hangingPunct="0">
        <a:spcBef>
          <a:spcPct val="20000"/>
        </a:spcBef>
        <a:spcAft>
          <a:spcPct val="0"/>
        </a:spcAft>
        <a:buClr>
          <a:srgbClr val="4600F5"/>
        </a:buClr>
        <a:buChar char="–"/>
        <a:defRPr sz="1800">
          <a:solidFill>
            <a:schemeClr val="tx1"/>
          </a:solidFill>
          <a:latin typeface="+mn-lt"/>
        </a:defRPr>
      </a:lvl4pPr>
      <a:lvl5pPr marL="1835798" indent="-203748" algn="l" rtl="0" eaLnBrk="0" fontAlgn="base" hangingPunct="0">
        <a:spcBef>
          <a:spcPct val="20000"/>
        </a:spcBef>
        <a:spcAft>
          <a:spcPct val="0"/>
        </a:spcAft>
        <a:buClr>
          <a:srgbClr val="4600F5"/>
        </a:buClr>
        <a:buChar char="»"/>
        <a:defRPr sz="1800">
          <a:solidFill>
            <a:schemeClr val="tx1"/>
          </a:solidFill>
          <a:latin typeface="+mn-lt"/>
        </a:defRPr>
      </a:lvl5pPr>
      <a:lvl6pPr marL="2243869" indent="-203988" algn="l" rtl="0" fontAlgn="base">
        <a:spcBef>
          <a:spcPct val="20000"/>
        </a:spcBef>
        <a:spcAft>
          <a:spcPct val="0"/>
        </a:spcAft>
        <a:buClr>
          <a:srgbClr val="4600F5"/>
        </a:buClr>
        <a:buChar char="»"/>
        <a:defRPr sz="1800">
          <a:solidFill>
            <a:schemeClr val="tx1"/>
          </a:solidFill>
          <a:latin typeface="+mn-lt"/>
        </a:defRPr>
      </a:lvl6pPr>
      <a:lvl7pPr marL="2651845" indent="-203988" algn="l" rtl="0" fontAlgn="base">
        <a:spcBef>
          <a:spcPct val="20000"/>
        </a:spcBef>
        <a:spcAft>
          <a:spcPct val="0"/>
        </a:spcAft>
        <a:buClr>
          <a:srgbClr val="4600F5"/>
        </a:buClr>
        <a:buChar char="»"/>
        <a:defRPr sz="1800">
          <a:solidFill>
            <a:schemeClr val="tx1"/>
          </a:solidFill>
          <a:latin typeface="+mn-lt"/>
        </a:defRPr>
      </a:lvl7pPr>
      <a:lvl8pPr marL="3059821" indent="-203988" algn="l" rtl="0" fontAlgn="base">
        <a:spcBef>
          <a:spcPct val="20000"/>
        </a:spcBef>
        <a:spcAft>
          <a:spcPct val="0"/>
        </a:spcAft>
        <a:buClr>
          <a:srgbClr val="4600F5"/>
        </a:buClr>
        <a:buChar char="»"/>
        <a:defRPr sz="1800">
          <a:solidFill>
            <a:schemeClr val="tx1"/>
          </a:solidFill>
          <a:latin typeface="+mn-lt"/>
        </a:defRPr>
      </a:lvl8pPr>
      <a:lvl9pPr marL="3467797" indent="-203988" algn="l" rtl="0" fontAlgn="base">
        <a:spcBef>
          <a:spcPct val="20000"/>
        </a:spcBef>
        <a:spcAft>
          <a:spcPct val="0"/>
        </a:spcAft>
        <a:buClr>
          <a:srgbClr val="4600F5"/>
        </a:buClr>
        <a:buChar char="»"/>
        <a:defRPr sz="1800">
          <a:solidFill>
            <a:schemeClr val="tx1"/>
          </a:solidFill>
          <a:latin typeface="+mn-lt"/>
        </a:defRPr>
      </a:lvl9pPr>
    </p:bodyStyle>
    <p:otherStyle>
      <a:defPPr>
        <a:defRPr lang="en-US"/>
      </a:defPPr>
      <a:lvl1pPr marL="0" algn="l" defTabSz="815952" rtl="0" eaLnBrk="1" latinLnBrk="0" hangingPunct="1">
        <a:defRPr sz="1600" kern="1200">
          <a:solidFill>
            <a:schemeClr val="tx1"/>
          </a:solidFill>
          <a:latin typeface="+mn-lt"/>
          <a:ea typeface="+mn-ea"/>
          <a:cs typeface="+mn-cs"/>
        </a:defRPr>
      </a:lvl1pPr>
      <a:lvl2pPr marL="407976" algn="l" defTabSz="815952" rtl="0" eaLnBrk="1" latinLnBrk="0" hangingPunct="1">
        <a:defRPr sz="1600" kern="1200">
          <a:solidFill>
            <a:schemeClr val="tx1"/>
          </a:solidFill>
          <a:latin typeface="+mn-lt"/>
          <a:ea typeface="+mn-ea"/>
          <a:cs typeface="+mn-cs"/>
        </a:defRPr>
      </a:lvl2pPr>
      <a:lvl3pPr marL="815952" algn="l" defTabSz="815952" rtl="0" eaLnBrk="1" latinLnBrk="0" hangingPunct="1">
        <a:defRPr sz="1600" kern="1200">
          <a:solidFill>
            <a:schemeClr val="tx1"/>
          </a:solidFill>
          <a:latin typeface="+mn-lt"/>
          <a:ea typeface="+mn-ea"/>
          <a:cs typeface="+mn-cs"/>
        </a:defRPr>
      </a:lvl3pPr>
      <a:lvl4pPr marL="1223928" algn="l" defTabSz="815952" rtl="0" eaLnBrk="1" latinLnBrk="0" hangingPunct="1">
        <a:defRPr sz="1600" kern="1200">
          <a:solidFill>
            <a:schemeClr val="tx1"/>
          </a:solidFill>
          <a:latin typeface="+mn-lt"/>
          <a:ea typeface="+mn-ea"/>
          <a:cs typeface="+mn-cs"/>
        </a:defRPr>
      </a:lvl4pPr>
      <a:lvl5pPr marL="1631904" algn="l" defTabSz="815952" rtl="0" eaLnBrk="1" latinLnBrk="0" hangingPunct="1">
        <a:defRPr sz="1600" kern="1200">
          <a:solidFill>
            <a:schemeClr val="tx1"/>
          </a:solidFill>
          <a:latin typeface="+mn-lt"/>
          <a:ea typeface="+mn-ea"/>
          <a:cs typeface="+mn-cs"/>
        </a:defRPr>
      </a:lvl5pPr>
      <a:lvl6pPr marL="2039881" algn="l" defTabSz="815952" rtl="0" eaLnBrk="1" latinLnBrk="0" hangingPunct="1">
        <a:defRPr sz="1600" kern="1200">
          <a:solidFill>
            <a:schemeClr val="tx1"/>
          </a:solidFill>
          <a:latin typeface="+mn-lt"/>
          <a:ea typeface="+mn-ea"/>
          <a:cs typeface="+mn-cs"/>
        </a:defRPr>
      </a:lvl6pPr>
      <a:lvl7pPr marL="2447857" algn="l" defTabSz="815952" rtl="0" eaLnBrk="1" latinLnBrk="0" hangingPunct="1">
        <a:defRPr sz="1600" kern="1200">
          <a:solidFill>
            <a:schemeClr val="tx1"/>
          </a:solidFill>
          <a:latin typeface="+mn-lt"/>
          <a:ea typeface="+mn-ea"/>
          <a:cs typeface="+mn-cs"/>
        </a:defRPr>
      </a:lvl7pPr>
      <a:lvl8pPr marL="2855833" algn="l" defTabSz="815952" rtl="0" eaLnBrk="1" latinLnBrk="0" hangingPunct="1">
        <a:defRPr sz="1600" kern="1200">
          <a:solidFill>
            <a:schemeClr val="tx1"/>
          </a:solidFill>
          <a:latin typeface="+mn-lt"/>
          <a:ea typeface="+mn-ea"/>
          <a:cs typeface="+mn-cs"/>
        </a:defRPr>
      </a:lvl8pPr>
      <a:lvl9pPr marL="3263809" algn="l" defTabSz="81595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6D358-0A5A-4106-BE9F-65F46DF963E4}"/>
              </a:ext>
            </a:extLst>
          </p:cNvPr>
          <p:cNvSpPr>
            <a:spLocks noGrp="1"/>
          </p:cNvSpPr>
          <p:nvPr>
            <p:ph type="title"/>
          </p:nvPr>
        </p:nvSpPr>
        <p:spPr>
          <a:xfrm>
            <a:off x="214411" y="273844"/>
            <a:ext cx="8715178" cy="540000"/>
          </a:xfrm>
          <a:prstGeom prst="rect">
            <a:avLst/>
          </a:prstGeom>
        </p:spPr>
        <p:txBody>
          <a:bodyPr vert="horz" lIns="91440" tIns="45720" rIns="91440" bIns="45720" rtlCol="0" anchor="t">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B42106-10C4-4C0C-85A4-54D04914B31B}"/>
              </a:ext>
            </a:extLst>
          </p:cNvPr>
          <p:cNvSpPr>
            <a:spLocks noGrp="1"/>
          </p:cNvSpPr>
          <p:nvPr>
            <p:ph type="body" idx="1"/>
          </p:nvPr>
        </p:nvSpPr>
        <p:spPr>
          <a:xfrm>
            <a:off x="628650" y="948956"/>
            <a:ext cx="7886700" cy="3683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8D3FCEB5-4944-4C63-B672-99D59A4374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solidFill>
                <a:prstClr val="black">
                  <a:tint val="75000"/>
                </a:prstClr>
              </a:solidFill>
            </a:endParaRPr>
          </a:p>
        </p:txBody>
      </p:sp>
      <p:pic>
        <p:nvPicPr>
          <p:cNvPr id="7" name="Picture 17" descr="MIMOSA_TMonWhite">
            <a:extLst>
              <a:ext uri="{FF2B5EF4-FFF2-40B4-BE49-F238E27FC236}">
                <a16:creationId xmlns:a16="http://schemas.microsoft.com/office/drawing/2014/main" id="{C3214897-D08D-40CF-8D6F-BF422AAB38C5}"/>
              </a:ext>
            </a:extLst>
          </p:cNvPr>
          <p:cNvPicPr>
            <a:picLocks noChangeAspect="1" noChangeArrowheads="1"/>
          </p:cNvPicPr>
          <p:nvPr userDrawn="1"/>
        </p:nvPicPr>
        <p:blipFill>
          <a:blip r:embed="rId13" cstate="print"/>
          <a:srcRect/>
          <a:stretch>
            <a:fillRect/>
          </a:stretch>
        </p:blipFill>
        <p:spPr bwMode="auto">
          <a:xfrm>
            <a:off x="0" y="4869656"/>
            <a:ext cx="746522" cy="271463"/>
          </a:xfrm>
          <a:prstGeom prst="rect">
            <a:avLst/>
          </a:prstGeom>
          <a:noFill/>
          <a:ln w="9525">
            <a:noFill/>
            <a:miter lim="800000"/>
            <a:headEnd/>
            <a:tailEnd/>
          </a:ln>
        </p:spPr>
      </p:pic>
    </p:spTree>
    <p:extLst>
      <p:ext uri="{BB962C8B-B14F-4D97-AF65-F5344CB8AC3E}">
        <p14:creationId xmlns:p14="http://schemas.microsoft.com/office/powerpoint/2010/main" val="120135410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685800" rtl="0" eaLnBrk="1" latinLnBrk="0" hangingPunct="1">
        <a:lnSpc>
          <a:spcPct val="90000"/>
        </a:lnSpc>
        <a:spcBef>
          <a:spcPct val="0"/>
        </a:spcBef>
        <a:buNone/>
        <a:defRPr lang="en-AU" sz="2400" b="1" kern="1200" dirty="0">
          <a:solidFill>
            <a:srgbClr val="00800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6D358-0A5A-4106-BE9F-65F46DF963E4}"/>
              </a:ext>
            </a:extLst>
          </p:cNvPr>
          <p:cNvSpPr>
            <a:spLocks noGrp="1"/>
          </p:cNvSpPr>
          <p:nvPr>
            <p:ph type="title"/>
          </p:nvPr>
        </p:nvSpPr>
        <p:spPr>
          <a:xfrm>
            <a:off x="214411" y="273844"/>
            <a:ext cx="8715178" cy="540000"/>
          </a:xfrm>
          <a:prstGeom prst="rect">
            <a:avLst/>
          </a:prstGeom>
        </p:spPr>
        <p:txBody>
          <a:bodyPr vert="horz" lIns="91440" tIns="45720" rIns="91440" bIns="45720" rtlCol="0" anchor="t">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6B42106-10C4-4C0C-85A4-54D04914B31B}"/>
              </a:ext>
            </a:extLst>
          </p:cNvPr>
          <p:cNvSpPr>
            <a:spLocks noGrp="1"/>
          </p:cNvSpPr>
          <p:nvPr>
            <p:ph type="body" idx="1"/>
          </p:nvPr>
        </p:nvSpPr>
        <p:spPr>
          <a:xfrm>
            <a:off x="628650" y="948956"/>
            <a:ext cx="7886700" cy="3683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8D3FCEB5-4944-4C63-B672-99D59A4374B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endParaRPr lang="en-AU">
              <a:solidFill>
                <a:prstClr val="black">
                  <a:tint val="75000"/>
                </a:prstClr>
              </a:solidFill>
            </a:endParaRPr>
          </a:p>
        </p:txBody>
      </p:sp>
      <p:pic>
        <p:nvPicPr>
          <p:cNvPr id="7" name="Picture 17" descr="MIMOSA_TMonWhite">
            <a:extLst>
              <a:ext uri="{FF2B5EF4-FFF2-40B4-BE49-F238E27FC236}">
                <a16:creationId xmlns:a16="http://schemas.microsoft.com/office/drawing/2014/main" id="{C3214897-D08D-40CF-8D6F-BF422AAB38C5}"/>
              </a:ext>
            </a:extLst>
          </p:cNvPr>
          <p:cNvPicPr>
            <a:picLocks noChangeAspect="1" noChangeArrowheads="1"/>
          </p:cNvPicPr>
          <p:nvPr userDrawn="1"/>
        </p:nvPicPr>
        <p:blipFill>
          <a:blip r:embed="rId13" cstate="print"/>
          <a:srcRect/>
          <a:stretch>
            <a:fillRect/>
          </a:stretch>
        </p:blipFill>
        <p:spPr bwMode="auto">
          <a:xfrm>
            <a:off x="0" y="4869656"/>
            <a:ext cx="746522" cy="271463"/>
          </a:xfrm>
          <a:prstGeom prst="rect">
            <a:avLst/>
          </a:prstGeom>
          <a:noFill/>
          <a:ln w="9525">
            <a:noFill/>
            <a:miter lim="800000"/>
            <a:headEnd/>
            <a:tailEnd/>
          </a:ln>
        </p:spPr>
      </p:pic>
    </p:spTree>
    <p:extLst>
      <p:ext uri="{BB962C8B-B14F-4D97-AF65-F5344CB8AC3E}">
        <p14:creationId xmlns:p14="http://schemas.microsoft.com/office/powerpoint/2010/main" val="3605709556"/>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685800" rtl="0" eaLnBrk="1" latinLnBrk="0" hangingPunct="1">
        <a:lnSpc>
          <a:spcPct val="90000"/>
        </a:lnSpc>
        <a:spcBef>
          <a:spcPct val="0"/>
        </a:spcBef>
        <a:buNone/>
        <a:defRPr lang="en-AU" sz="2400" b="1" kern="1200" dirty="0">
          <a:solidFill>
            <a:srgbClr val="008000"/>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4600F5"/>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4600F5"/>
        </a:buClr>
        <a:buFont typeface="Wingdings" panose="05000000000000000000" pitchFamily="2" charset="2"/>
        <a:buChar char="Ø"/>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4600F5"/>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4600F5"/>
        </a:buClr>
        <a:buFont typeface="Calibri" panose="020F050202020403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4600F5"/>
        </a:buClr>
        <a:buFont typeface="Calibri" panose="020F050202020403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7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3.png"/><Relationship Id="rId4" Type="http://schemas.openxmlformats.org/officeDocument/2006/relationships/diagramQuickStyle" Target="../diagrams/quickStyle2.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8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file:///C:\My%20Documents\Virtual%20Convergence\Orgs\MIMOSA\Images\MIMOSATM.gif" TargetMode="External"/><Relationship Id="rId2" Type="http://schemas.openxmlformats.org/officeDocument/2006/relationships/slideLayout" Target="../slideLayouts/slideLayout83.xml"/><Relationship Id="rId1" Type="http://schemas.openxmlformats.org/officeDocument/2006/relationships/vmlDrawing" Target="../drawings/vmlDrawing3.vml"/><Relationship Id="rId6" Type="http://schemas.openxmlformats.org/officeDocument/2006/relationships/image" Target="../media/image27.png"/><Relationship Id="rId11" Type="http://schemas.openxmlformats.org/officeDocument/2006/relationships/image" Target="http://www.openapplications.org/images/OAGi-logobluesbackground.jpg" TargetMode="External"/><Relationship Id="rId5" Type="http://schemas.openxmlformats.org/officeDocument/2006/relationships/image" Target="../media/image26.wmf"/><Relationship Id="rId10" Type="http://schemas.openxmlformats.org/officeDocument/2006/relationships/image" Target="../media/image30.jpeg"/><Relationship Id="rId4" Type="http://schemas.openxmlformats.org/officeDocument/2006/relationships/oleObject" Target="../embeddings/oleObject3.bin"/><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6.googleusercontent.com/WDWNHDr8xuird82M6Hu3Ha4TSyT3Zv436ko9nsKBtjMG9KpgY9nAr16lk0ViaUGJH0C6P6nShOaaG3qp1fNuuJG_0m24ytMhpDY8kf1dtiNeZlzmoozLGShfhyz7XRetVji2dV3d">
            <a:extLst>
              <a:ext uri="{FF2B5EF4-FFF2-40B4-BE49-F238E27FC236}">
                <a16:creationId xmlns:a16="http://schemas.microsoft.com/office/drawing/2014/main" id="{F16A83DD-1063-404E-8057-713929967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3" y="36874"/>
            <a:ext cx="9118754" cy="483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2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トライプ矢印 3">
            <a:extLst>
              <a:ext uri="{FF2B5EF4-FFF2-40B4-BE49-F238E27FC236}">
                <a16:creationId xmlns:a16="http://schemas.microsoft.com/office/drawing/2014/main" id="{8DC7F634-E554-430C-A9D4-8BB6EEB57007}"/>
              </a:ext>
            </a:extLst>
          </p:cNvPr>
          <p:cNvSpPr/>
          <p:nvPr/>
        </p:nvSpPr>
        <p:spPr bwMode="auto">
          <a:xfrm rot="16200000">
            <a:off x="1608263" y="1552575"/>
            <a:ext cx="4933949" cy="1828800"/>
          </a:xfrm>
          <a:prstGeom prst="stripedRightArrow">
            <a:avLst/>
          </a:prstGeom>
          <a:solidFill>
            <a:schemeClr val="bg1">
              <a:lumMod val="95000"/>
            </a:schemeClr>
          </a:solidFill>
          <a:ln w="25400" cap="flat" cmpd="sng" algn="ctr">
            <a:solidFill>
              <a:srgbClr val="FFFFFF">
                <a:lumMod val="75000"/>
              </a:srgbClr>
            </a:solid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tx1"/>
                </a:solidFill>
                <a:effectLst/>
                <a:uLnTx/>
                <a:uFillTx/>
                <a:latin typeface="+mn-lt"/>
                <a:ea typeface="メイリオ" panose="020B0604030504040204" pitchFamily="34" charset="-128"/>
                <a:cs typeface="Arial" charset="0"/>
              </a:rPr>
              <a:t>P2B Stack: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tx1"/>
                </a:solidFill>
                <a:effectLst/>
                <a:uLnTx/>
                <a:uFillTx/>
                <a:latin typeface="+mn-lt"/>
                <a:ea typeface="メイリオ" panose="020B0604030504040204" pitchFamily="34" charset="-128"/>
                <a:cs typeface="Arial" charset="0"/>
              </a:rPr>
              <a:t>Automation                                            ERP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tx1"/>
                </a:solidFill>
                <a:effectLst/>
                <a:uLnTx/>
                <a:uFillTx/>
                <a:latin typeface="+mn-lt"/>
                <a:ea typeface="メイリオ" panose="020B0604030504040204" pitchFamily="34" charset="-128"/>
                <a:cs typeface="Arial" charset="0"/>
              </a:rPr>
              <a:t> system                                  </a:t>
            </a:r>
            <a:endParaRPr kumimoji="0" lang="ja-JP" altLang="en-US" sz="2000" b="0" i="0" u="none" strike="noStrike" kern="0" cap="none" spc="0" normalizeH="0" baseline="0" noProof="0" dirty="0">
              <a:ln>
                <a:noFill/>
              </a:ln>
              <a:solidFill>
                <a:schemeClr val="tx1"/>
              </a:solidFill>
              <a:effectLst/>
              <a:uLnTx/>
              <a:uFillTx/>
              <a:latin typeface="+mn-lt"/>
              <a:ea typeface="メイリオ" panose="020B0604030504040204" pitchFamily="34" charset="-128"/>
              <a:cs typeface="Arial" charset="0"/>
            </a:endParaRPr>
          </a:p>
        </p:txBody>
      </p:sp>
      <p:sp>
        <p:nvSpPr>
          <p:cNvPr id="38" name="ストライプ矢印 4">
            <a:extLst>
              <a:ext uri="{FF2B5EF4-FFF2-40B4-BE49-F238E27FC236}">
                <a16:creationId xmlns:a16="http://schemas.microsoft.com/office/drawing/2014/main" id="{23E1C445-463A-453A-B0B1-F0C91F54E601}"/>
              </a:ext>
            </a:extLst>
          </p:cNvPr>
          <p:cNvSpPr/>
          <p:nvPr/>
        </p:nvSpPr>
        <p:spPr bwMode="auto">
          <a:xfrm>
            <a:off x="152400" y="1352550"/>
            <a:ext cx="7239000" cy="1828800"/>
          </a:xfrm>
          <a:prstGeom prst="stripedRightArrow">
            <a:avLst/>
          </a:prstGeom>
          <a:solidFill>
            <a:srgbClr val="FFFFFF">
              <a:lumMod val="85000"/>
            </a:srgbClr>
          </a:solidFill>
          <a:ln w="25400" cap="flat" cmpd="sng" algn="ctr">
            <a:solidFill>
              <a:srgbClr val="FFFFFF">
                <a:lumMod val="75000"/>
              </a:srgbClr>
            </a:solid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0" cap="none" spc="0" normalizeH="0" baseline="0" noProof="0" dirty="0">
              <a:ln>
                <a:noFill/>
              </a:ln>
              <a:solidFill>
                <a:srgbClr val="003300"/>
              </a:solidFill>
              <a:effectLst/>
              <a:uLnTx/>
              <a:uFillTx/>
              <a:latin typeface="+mn-lt"/>
              <a:ea typeface="メイリオ" panose="020B0604030504040204" pitchFamily="34" charset="-128"/>
              <a:cs typeface="Arial"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tx1"/>
                </a:solidFill>
                <a:effectLst/>
                <a:uLnTx/>
                <a:uFillTx/>
                <a:latin typeface="+mn-lt"/>
                <a:ea typeface="メイリオ" panose="020B0604030504040204" pitchFamily="34" charset="-128"/>
                <a:cs typeface="Arial" charset="0"/>
              </a:rPr>
              <a:t>Primary business process:</a:t>
            </a:r>
            <a:endParaRPr kumimoji="0" lang="en-US" altLang="ja-JP" sz="2000" b="0" i="0" u="sng" strike="noStrike" kern="0" cap="none" spc="0" normalizeH="0" baseline="0" noProof="0" dirty="0">
              <a:ln>
                <a:noFill/>
              </a:ln>
              <a:solidFill>
                <a:schemeClr val="tx1"/>
              </a:solidFill>
              <a:effectLst/>
              <a:uLnTx/>
              <a:uFillTx/>
              <a:latin typeface="+mn-lt"/>
              <a:ea typeface="メイリオ"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rgbClr val="003300"/>
                </a:solidFill>
                <a:effectLst/>
                <a:uLnTx/>
                <a:uFillTx/>
                <a:latin typeface="+mn-lt"/>
                <a:ea typeface="メイリオ" panose="020B0604030504040204" pitchFamily="34" charset="-128"/>
                <a:cs typeface="Arial" charset="0"/>
              </a:rPr>
              <a:t>					</a:t>
            </a:r>
            <a:endParaRPr kumimoji="0" lang="ja-JP" altLang="en-US" sz="2000" b="0" i="0" u="none" strike="noStrike" kern="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39" name="ストライプ矢印 6">
            <a:extLst>
              <a:ext uri="{FF2B5EF4-FFF2-40B4-BE49-F238E27FC236}">
                <a16:creationId xmlns:a16="http://schemas.microsoft.com/office/drawing/2014/main" id="{62BD001D-E24E-4DAC-A455-CFB371088699}"/>
              </a:ext>
            </a:extLst>
          </p:cNvPr>
          <p:cNvSpPr/>
          <p:nvPr/>
        </p:nvSpPr>
        <p:spPr bwMode="auto">
          <a:xfrm rot="18998116">
            <a:off x="909587" y="1410247"/>
            <a:ext cx="6326148" cy="2183548"/>
          </a:xfrm>
          <a:prstGeom prst="stripedRightArrow">
            <a:avLst/>
          </a:prstGeom>
          <a:solidFill>
            <a:schemeClr val="accent6">
              <a:lumMod val="60000"/>
              <a:lumOff val="40000"/>
            </a:schemeClr>
          </a:solidFill>
          <a:ln w="25400" cap="flat" cmpd="sng" algn="ctr">
            <a:solidFill>
              <a:srgbClr val="008000"/>
            </a:solid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rgbClr val="003300"/>
                </a:solidFill>
                <a:effectLst/>
                <a:uLnTx/>
                <a:uFillTx/>
                <a:latin typeface="+mn-lt"/>
                <a:ea typeface="メイリオ" panose="020B0604030504040204" pitchFamily="34" charset="-128"/>
                <a:cs typeface="Arial" charset="0"/>
              </a:rPr>
              <a:t>Secondary business 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rgbClr val="003300"/>
                </a:solidFill>
                <a:effectLst/>
                <a:uLnTx/>
                <a:uFillTx/>
                <a:latin typeface="+mn-lt"/>
                <a:ea typeface="メイリオ" panose="020B0604030504040204" pitchFamily="34" charset="-128"/>
                <a:cs typeface="Arial" charset="0"/>
              </a:rPr>
              <a:t>Establish and Maintain Operations Capability</a:t>
            </a:r>
          </a:p>
        </p:txBody>
      </p:sp>
      <p:grpSp>
        <p:nvGrpSpPr>
          <p:cNvPr id="4" name="Group 3">
            <a:extLst>
              <a:ext uri="{FF2B5EF4-FFF2-40B4-BE49-F238E27FC236}">
                <a16:creationId xmlns:a16="http://schemas.microsoft.com/office/drawing/2014/main" id="{EA041035-F73F-4042-AF8C-84FE4156C403}"/>
              </a:ext>
            </a:extLst>
          </p:cNvPr>
          <p:cNvGrpSpPr/>
          <p:nvPr/>
        </p:nvGrpSpPr>
        <p:grpSpPr>
          <a:xfrm>
            <a:off x="7995696" y="285750"/>
            <a:ext cx="1121105" cy="4755177"/>
            <a:chOff x="7391400" y="285750"/>
            <a:chExt cx="1121105" cy="4755177"/>
          </a:xfrm>
        </p:grpSpPr>
        <p:cxnSp>
          <p:nvCxnSpPr>
            <p:cNvPr id="40" name="直線コネクタ 2">
              <a:extLst>
                <a:ext uri="{FF2B5EF4-FFF2-40B4-BE49-F238E27FC236}">
                  <a16:creationId xmlns:a16="http://schemas.microsoft.com/office/drawing/2014/main" id="{2B8F5074-ADFE-4374-B561-4F6685EC1D74}"/>
                </a:ext>
              </a:extLst>
            </p:cNvPr>
            <p:cNvCxnSpPr/>
            <p:nvPr/>
          </p:nvCxnSpPr>
          <p:spPr bwMode="auto">
            <a:xfrm>
              <a:off x="7620000" y="285750"/>
              <a:ext cx="0" cy="4724400"/>
            </a:xfrm>
            <a:prstGeom prst="line">
              <a:avLst/>
            </a:prstGeom>
            <a:solidFill>
              <a:srgbClr val="FFFFFF">
                <a:alpha val="50000"/>
              </a:srgbClr>
            </a:solidFill>
            <a:ln w="25400" cap="flat" cmpd="sng" algn="ctr">
              <a:solidFill>
                <a:srgbClr val="000000"/>
              </a:solidFill>
              <a:prstDash val="solid"/>
              <a:round/>
              <a:headEnd type="none" w="med" len="med"/>
              <a:tailEnd type="none" w="med" len="med"/>
            </a:ln>
            <a:effectLst/>
          </p:spPr>
        </p:cxnSp>
        <p:cxnSp>
          <p:nvCxnSpPr>
            <p:cNvPr id="41" name="直線矢印コネクタ 18">
              <a:extLst>
                <a:ext uri="{FF2B5EF4-FFF2-40B4-BE49-F238E27FC236}">
                  <a16:creationId xmlns:a16="http://schemas.microsoft.com/office/drawing/2014/main" id="{FD8E7886-D98B-4439-AADF-AEF6D88855BE}"/>
                </a:ext>
              </a:extLst>
            </p:cNvPr>
            <p:cNvCxnSpPr/>
            <p:nvPr/>
          </p:nvCxnSpPr>
          <p:spPr bwMode="auto">
            <a:xfrm flipH="1">
              <a:off x="7391400" y="50101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42" name="直線矢印コネクタ 19">
              <a:extLst>
                <a:ext uri="{FF2B5EF4-FFF2-40B4-BE49-F238E27FC236}">
                  <a16:creationId xmlns:a16="http://schemas.microsoft.com/office/drawing/2014/main" id="{D8EB79B6-6604-40A8-8951-1366838C7920}"/>
                </a:ext>
              </a:extLst>
            </p:cNvPr>
            <p:cNvCxnSpPr/>
            <p:nvPr/>
          </p:nvCxnSpPr>
          <p:spPr bwMode="auto">
            <a:xfrm flipH="1">
              <a:off x="7391400" y="37909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43" name="直線矢印コネクタ 20">
              <a:extLst>
                <a:ext uri="{FF2B5EF4-FFF2-40B4-BE49-F238E27FC236}">
                  <a16:creationId xmlns:a16="http://schemas.microsoft.com/office/drawing/2014/main" id="{4F6AEB79-350E-4BCD-9141-781C7100A242}"/>
                </a:ext>
              </a:extLst>
            </p:cNvPr>
            <p:cNvCxnSpPr/>
            <p:nvPr/>
          </p:nvCxnSpPr>
          <p:spPr bwMode="auto">
            <a:xfrm flipH="1">
              <a:off x="7399986" y="26479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44" name="直線矢印コネクタ 21">
              <a:extLst>
                <a:ext uri="{FF2B5EF4-FFF2-40B4-BE49-F238E27FC236}">
                  <a16:creationId xmlns:a16="http://schemas.microsoft.com/office/drawing/2014/main" id="{FA5E0CC8-009E-4A0F-971F-3E5F61C4AB02}"/>
                </a:ext>
              </a:extLst>
            </p:cNvPr>
            <p:cNvCxnSpPr/>
            <p:nvPr/>
          </p:nvCxnSpPr>
          <p:spPr bwMode="auto">
            <a:xfrm flipH="1">
              <a:off x="7391400" y="14287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45" name="直線矢印コネクタ 22">
              <a:extLst>
                <a:ext uri="{FF2B5EF4-FFF2-40B4-BE49-F238E27FC236}">
                  <a16:creationId xmlns:a16="http://schemas.microsoft.com/office/drawing/2014/main" id="{24FF3182-C7DE-4D03-A69F-6F23C2DF898C}"/>
                </a:ext>
              </a:extLst>
            </p:cNvPr>
            <p:cNvCxnSpPr/>
            <p:nvPr/>
          </p:nvCxnSpPr>
          <p:spPr bwMode="auto">
            <a:xfrm flipH="1">
              <a:off x="7391400" y="2857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sp>
          <p:nvSpPr>
            <p:cNvPr id="46" name="テキスト ボックス 23">
              <a:extLst>
                <a:ext uri="{FF2B5EF4-FFF2-40B4-BE49-F238E27FC236}">
                  <a16:creationId xmlns:a16="http://schemas.microsoft.com/office/drawing/2014/main" id="{2EA6C813-306B-4E0D-9A44-E2124CB62B6F}"/>
                </a:ext>
              </a:extLst>
            </p:cNvPr>
            <p:cNvSpPr txBox="1"/>
            <p:nvPr/>
          </p:nvSpPr>
          <p:spPr>
            <a:xfrm>
              <a:off x="7628586" y="514350"/>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R4</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47" name="テキスト ボックス 24">
              <a:extLst>
                <a:ext uri="{FF2B5EF4-FFF2-40B4-BE49-F238E27FC236}">
                  <a16:creationId xmlns:a16="http://schemas.microsoft.com/office/drawing/2014/main" id="{BA94A7E0-50E2-43F0-9179-B439291CD833}"/>
                </a:ext>
              </a:extLst>
            </p:cNvPr>
            <p:cNvSpPr txBox="1"/>
            <p:nvPr/>
          </p:nvSpPr>
          <p:spPr>
            <a:xfrm>
              <a:off x="7628586" y="1427261"/>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R3</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48" name="テキスト ボックス 25">
              <a:extLst>
                <a:ext uri="{FF2B5EF4-FFF2-40B4-BE49-F238E27FC236}">
                  <a16:creationId xmlns:a16="http://schemas.microsoft.com/office/drawing/2014/main" id="{D563B79D-430C-49C0-842A-9F8E38BA2FC2}"/>
                </a:ext>
              </a:extLst>
            </p:cNvPr>
            <p:cNvSpPr txBox="1"/>
            <p:nvPr/>
          </p:nvSpPr>
          <p:spPr>
            <a:xfrm>
              <a:off x="7585515" y="2490686"/>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R2</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49" name="テキスト ボックス 26">
              <a:extLst>
                <a:ext uri="{FF2B5EF4-FFF2-40B4-BE49-F238E27FC236}">
                  <a16:creationId xmlns:a16="http://schemas.microsoft.com/office/drawing/2014/main" id="{29461EE9-32CD-4124-95CB-4A7EF9FC375D}"/>
                </a:ext>
              </a:extLst>
            </p:cNvPr>
            <p:cNvSpPr txBox="1"/>
            <p:nvPr/>
          </p:nvSpPr>
          <p:spPr>
            <a:xfrm>
              <a:off x="7574281" y="4702373"/>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R0</a:t>
              </a:r>
              <a:endParaRPr kumimoji="1" lang="ja-JP" altLang="en-US" sz="1600" b="1" i="0" u="none" strike="noStrike" kern="1200" cap="none" spc="0" normalizeH="0" baseline="0" noProof="0">
                <a:ln>
                  <a:noFill/>
                </a:ln>
                <a:solidFill>
                  <a:srgbClr val="003300"/>
                </a:solidFill>
                <a:effectLst/>
                <a:uLnTx/>
                <a:uFillTx/>
                <a:latin typeface="+mn-lt"/>
                <a:ea typeface="メイリオ" panose="020B0604030504040204" pitchFamily="34" charset="-128"/>
                <a:cs typeface="Arial" charset="0"/>
              </a:endParaRPr>
            </a:p>
          </p:txBody>
        </p:sp>
        <p:sp>
          <p:nvSpPr>
            <p:cNvPr id="50" name="テキスト ボックス 27">
              <a:extLst>
                <a:ext uri="{FF2B5EF4-FFF2-40B4-BE49-F238E27FC236}">
                  <a16:creationId xmlns:a16="http://schemas.microsoft.com/office/drawing/2014/main" id="{F8B83713-276F-4966-8B90-C80A68F348A9}"/>
                </a:ext>
              </a:extLst>
            </p:cNvPr>
            <p:cNvSpPr txBox="1"/>
            <p:nvPr/>
          </p:nvSpPr>
          <p:spPr>
            <a:xfrm>
              <a:off x="7585515" y="3483173"/>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R1</a:t>
              </a:r>
              <a:endParaRPr kumimoji="1" lang="ja-JP" altLang="en-US" sz="1600" b="1" i="0" u="none" strike="noStrike" kern="1200" cap="none" spc="0" normalizeH="0" baseline="0" noProof="0">
                <a:ln>
                  <a:noFill/>
                </a:ln>
                <a:solidFill>
                  <a:srgbClr val="003300"/>
                </a:solidFill>
                <a:effectLst/>
                <a:uLnTx/>
                <a:uFillTx/>
                <a:latin typeface="+mn-lt"/>
                <a:ea typeface="メイリオ" panose="020B0604030504040204" pitchFamily="34" charset="-128"/>
                <a:cs typeface="Arial" charset="0"/>
              </a:endParaRPr>
            </a:p>
          </p:txBody>
        </p:sp>
      </p:grpSp>
      <p:sp>
        <p:nvSpPr>
          <p:cNvPr id="2" name="TextBox 1">
            <a:extLst>
              <a:ext uri="{FF2B5EF4-FFF2-40B4-BE49-F238E27FC236}">
                <a16:creationId xmlns:a16="http://schemas.microsoft.com/office/drawing/2014/main" id="{5AFFCB99-BD4D-4675-A814-52BE0BFDC358}"/>
              </a:ext>
            </a:extLst>
          </p:cNvPr>
          <p:cNvSpPr txBox="1"/>
          <p:nvPr/>
        </p:nvSpPr>
        <p:spPr>
          <a:xfrm>
            <a:off x="5367129" y="1892410"/>
            <a:ext cx="1676400" cy="707886"/>
          </a:xfrm>
          <a:prstGeom prst="rect">
            <a:avLst/>
          </a:prstGeom>
          <a:noFill/>
        </p:spPr>
        <p:txBody>
          <a:bodyPr wrap="square" rtlCol="0">
            <a:spAutoFit/>
          </a:bodyPr>
          <a:lstStyle/>
          <a:p>
            <a:pPr algn="ctr"/>
            <a:r>
              <a:rPr lang="en-US" sz="2000" b="0" dirty="0">
                <a:solidFill>
                  <a:schemeClr val="tx1"/>
                </a:solidFill>
                <a:latin typeface="+mn-lt"/>
              </a:rPr>
              <a:t>Production</a:t>
            </a:r>
          </a:p>
          <a:p>
            <a:pPr algn="ctr"/>
            <a:r>
              <a:rPr lang="en-US" sz="2000" b="0" dirty="0">
                <a:solidFill>
                  <a:schemeClr val="tx1"/>
                </a:solidFill>
                <a:latin typeface="+mn-lt"/>
              </a:rPr>
              <a:t>Operations</a:t>
            </a:r>
          </a:p>
        </p:txBody>
      </p:sp>
      <p:sp>
        <p:nvSpPr>
          <p:cNvPr id="5" name="TextBox 4">
            <a:extLst>
              <a:ext uri="{FF2B5EF4-FFF2-40B4-BE49-F238E27FC236}">
                <a16:creationId xmlns:a16="http://schemas.microsoft.com/office/drawing/2014/main" id="{EB46E54C-1B2D-4919-A1CE-BA0BEA02D672}"/>
              </a:ext>
            </a:extLst>
          </p:cNvPr>
          <p:cNvSpPr txBox="1"/>
          <p:nvPr/>
        </p:nvSpPr>
        <p:spPr>
          <a:xfrm>
            <a:off x="4651520" y="3164621"/>
            <a:ext cx="3374530" cy="1600438"/>
          </a:xfrm>
          <a:prstGeom prst="rect">
            <a:avLst/>
          </a:prstGeom>
          <a:noFill/>
        </p:spPr>
        <p:txBody>
          <a:bodyPr wrap="square" rtlCol="0">
            <a:spAutoFit/>
          </a:bodyPr>
          <a:lstStyle/>
          <a:p>
            <a:r>
              <a:rPr lang="en-US" dirty="0">
                <a:solidFill>
                  <a:schemeClr val="tx1"/>
                </a:solidFill>
                <a:latin typeface="+mn-lt"/>
              </a:rPr>
              <a:t>The OpenO&amp;M Initiative, led by MIMOSA, extended the architecture to fully address life-cycle asset management in conjunction with Construction Industry Institute (CII).  Collectively, this provides the basis for the Open Industrial Interoperability Ecosystem (OIIE) and ISO 18101 (ISO OGI TS).</a:t>
            </a:r>
          </a:p>
        </p:txBody>
      </p:sp>
      <p:sp>
        <p:nvSpPr>
          <p:cNvPr id="20" name="TextBox 19">
            <a:extLst>
              <a:ext uri="{FF2B5EF4-FFF2-40B4-BE49-F238E27FC236}">
                <a16:creationId xmlns:a16="http://schemas.microsoft.com/office/drawing/2014/main" id="{CEBFE077-0159-447B-8455-B906CA7C6642}"/>
              </a:ext>
            </a:extLst>
          </p:cNvPr>
          <p:cNvSpPr txBox="1"/>
          <p:nvPr/>
        </p:nvSpPr>
        <p:spPr>
          <a:xfrm>
            <a:off x="119269" y="946372"/>
            <a:ext cx="3450866" cy="738664"/>
          </a:xfrm>
          <a:prstGeom prst="rect">
            <a:avLst/>
          </a:prstGeom>
          <a:noFill/>
        </p:spPr>
        <p:txBody>
          <a:bodyPr wrap="square" rtlCol="0">
            <a:spAutoFit/>
          </a:bodyPr>
          <a:lstStyle/>
          <a:p>
            <a:r>
              <a:rPr lang="en-US" dirty="0">
                <a:solidFill>
                  <a:schemeClr val="tx1"/>
                </a:solidFill>
                <a:latin typeface="+mn-lt"/>
              </a:rPr>
              <a:t>ISA-95/IEC 62264 define an Operations Management Reference Architecture based on the Purdue Reference Architecture.</a:t>
            </a:r>
          </a:p>
        </p:txBody>
      </p:sp>
    </p:spTree>
    <p:extLst>
      <p:ext uri="{BB962C8B-B14F-4D97-AF65-F5344CB8AC3E}">
        <p14:creationId xmlns:p14="http://schemas.microsoft.com/office/powerpoint/2010/main" val="38367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5"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7" name="Line 3"/>
          <p:cNvSpPr>
            <a:spLocks noChangeShapeType="1"/>
          </p:cNvSpPr>
          <p:nvPr/>
        </p:nvSpPr>
        <p:spPr bwMode="auto">
          <a:xfrm>
            <a:off x="4952990" y="1657377"/>
            <a:ext cx="1586" cy="1828747"/>
          </a:xfrm>
          <a:prstGeom prst="line">
            <a:avLst/>
          </a:prstGeom>
          <a:noFill/>
          <a:ln w="28575">
            <a:solidFill>
              <a:srgbClr val="000000"/>
            </a:solidFill>
            <a:round/>
            <a:headEnd/>
            <a:tailEnd/>
          </a:ln>
        </p:spPr>
        <p:txBody>
          <a:bodyPr/>
          <a:lstStyle/>
          <a:p>
            <a:pPr algn="ctr" defTabSz="914339">
              <a:defRPr/>
            </a:pPr>
            <a:endParaRPr lang="en-US" sz="1600" dirty="0">
              <a:solidFill>
                <a:srgbClr val="003300"/>
              </a:solidFill>
              <a:latin typeface="Calibri"/>
            </a:endParaRPr>
          </a:p>
        </p:txBody>
      </p:sp>
      <p:sp>
        <p:nvSpPr>
          <p:cNvPr id="1352708" name="Rectangle 4"/>
          <p:cNvSpPr>
            <a:spLocks noChangeArrowheads="1"/>
          </p:cNvSpPr>
          <p:nvPr/>
        </p:nvSpPr>
        <p:spPr bwMode="auto">
          <a:xfrm>
            <a:off x="5029187" y="2724146"/>
            <a:ext cx="3276505" cy="685780"/>
          </a:xfrm>
          <a:prstGeom prst="rect">
            <a:avLst/>
          </a:prstGeom>
          <a:solidFill>
            <a:srgbClr val="92D050"/>
          </a:solidFill>
          <a:ln w="9525" algn="ctr">
            <a:solidFill>
              <a:schemeClr val="tx1"/>
            </a:solidFill>
            <a:miter lim="800000"/>
            <a:headEnd/>
            <a:tailEnd/>
          </a:ln>
          <a:effectLst/>
        </p:spPr>
        <p:txBody>
          <a:bodyPr lIns="0" rIns="0" anchor="ctr" anchorCtr="1"/>
          <a:lstStyle/>
          <a:p>
            <a:pPr algn="ctr" defTabSz="914339">
              <a:defRPr/>
            </a:pPr>
            <a:r>
              <a:rPr lang="en-US" dirty="0">
                <a:solidFill>
                  <a:srgbClr val="000000"/>
                </a:solidFill>
                <a:latin typeface="Calibri"/>
              </a:rPr>
              <a:t>Operate &amp; Maintain (O&amp;M)</a:t>
            </a:r>
          </a:p>
        </p:txBody>
      </p:sp>
      <p:sp>
        <p:nvSpPr>
          <p:cNvPr id="1352709" name="Rectangle 5"/>
          <p:cNvSpPr>
            <a:spLocks noChangeArrowheads="1"/>
          </p:cNvSpPr>
          <p:nvPr/>
        </p:nvSpPr>
        <p:spPr bwMode="auto">
          <a:xfrm>
            <a:off x="8381890" y="2724146"/>
            <a:ext cx="761978" cy="685780"/>
          </a:xfrm>
          <a:prstGeom prst="rect">
            <a:avLst/>
          </a:prstGeom>
          <a:solidFill>
            <a:schemeClr val="bg2">
              <a:lumMod val="25000"/>
            </a:schemeClr>
          </a:solidFill>
          <a:ln w="9525" algn="ctr">
            <a:solidFill>
              <a:schemeClr val="tx1"/>
            </a:solidFill>
            <a:miter lim="800000"/>
            <a:headEnd/>
            <a:tailEnd/>
          </a:ln>
          <a:effectLst/>
        </p:spPr>
        <p:txBody>
          <a:bodyPr lIns="0" rIns="0" anchor="ctr" anchorCtr="1"/>
          <a:lstStyle/>
          <a:p>
            <a:pPr algn="ctr" defTabSz="914339">
              <a:defRPr/>
            </a:pPr>
            <a:r>
              <a:rPr lang="en-US" dirty="0">
                <a:solidFill>
                  <a:srgbClr val="FFFFFF"/>
                </a:solidFill>
                <a:latin typeface="Calibri"/>
              </a:rPr>
              <a:t>End of Life</a:t>
            </a:r>
          </a:p>
        </p:txBody>
      </p:sp>
      <p:sp>
        <p:nvSpPr>
          <p:cNvPr id="1352711" name="AutoShape 7"/>
          <p:cNvSpPr>
            <a:spLocks noChangeArrowheads="1"/>
          </p:cNvSpPr>
          <p:nvPr/>
        </p:nvSpPr>
        <p:spPr bwMode="auto">
          <a:xfrm>
            <a:off x="76331" y="4000459"/>
            <a:ext cx="8989753" cy="628632"/>
          </a:xfrm>
          <a:prstGeom prst="rightArrow">
            <a:avLst>
              <a:gd name="adj1" fmla="val 50000"/>
              <a:gd name="adj2" fmla="val 247727"/>
            </a:avLst>
          </a:prstGeom>
          <a:solidFill>
            <a:srgbClr val="FFFF00">
              <a:alpha val="67000"/>
            </a:srgbClr>
          </a:solidFill>
          <a:ln w="9525">
            <a:solidFill>
              <a:schemeClr val="tx1"/>
            </a:solidFill>
            <a:miter lim="800000"/>
            <a:headEnd/>
            <a:tailEnd/>
          </a:ln>
          <a:effectLst/>
        </p:spPr>
        <p:txBody>
          <a:bodyPr wrap="none" anchor="ctr"/>
          <a:lstStyle/>
          <a:p>
            <a:pPr algn="ctr" defTabSz="914339">
              <a:defRPr/>
            </a:pPr>
            <a:r>
              <a:rPr lang="en-US" dirty="0">
                <a:solidFill>
                  <a:srgbClr val="000000"/>
                </a:solidFill>
                <a:latin typeface="Calibri"/>
              </a:rPr>
              <a:t>Product Model/Product=Component/Systems(Packages)/System of Systems/Plant/Facility/Platform Life-Cycles</a:t>
            </a:r>
          </a:p>
        </p:txBody>
      </p:sp>
      <p:sp>
        <p:nvSpPr>
          <p:cNvPr id="1352712" name="Rectangle 8"/>
          <p:cNvSpPr>
            <a:spLocks noChangeArrowheads="1"/>
          </p:cNvSpPr>
          <p:nvPr/>
        </p:nvSpPr>
        <p:spPr bwMode="auto">
          <a:xfrm>
            <a:off x="133" y="2686047"/>
            <a:ext cx="914373" cy="800077"/>
          </a:xfrm>
          <a:prstGeom prst="rect">
            <a:avLst/>
          </a:prstGeom>
          <a:solidFill>
            <a:srgbClr val="B3E7FF"/>
          </a:solidFill>
          <a:ln w="9525" algn="ctr">
            <a:solidFill>
              <a:schemeClr val="tx1"/>
            </a:solidFill>
            <a:miter lim="800000"/>
            <a:headEnd/>
            <a:tailEnd/>
          </a:ln>
          <a:effectLst/>
        </p:spPr>
        <p:txBody>
          <a:bodyPr lIns="0" rIns="0" anchor="ctr" anchorCtr="1"/>
          <a:lstStyle/>
          <a:p>
            <a:pPr algn="ctr" defTabSz="914339">
              <a:defRPr/>
            </a:pPr>
            <a:r>
              <a:rPr lang="en-US" dirty="0">
                <a:solidFill>
                  <a:srgbClr val="000000"/>
                </a:solidFill>
                <a:latin typeface="Calibri"/>
              </a:rPr>
              <a:t>Product</a:t>
            </a:r>
          </a:p>
          <a:p>
            <a:pPr algn="ctr" defTabSz="914339">
              <a:defRPr/>
            </a:pPr>
            <a:r>
              <a:rPr lang="en-US" dirty="0">
                <a:solidFill>
                  <a:srgbClr val="000000"/>
                </a:solidFill>
                <a:latin typeface="Calibri"/>
              </a:rPr>
              <a:t>Design</a:t>
            </a:r>
          </a:p>
        </p:txBody>
      </p:sp>
      <p:sp>
        <p:nvSpPr>
          <p:cNvPr id="1352713" name="Rectangle 9"/>
          <p:cNvSpPr>
            <a:spLocks noChangeArrowheads="1"/>
          </p:cNvSpPr>
          <p:nvPr/>
        </p:nvSpPr>
        <p:spPr bwMode="auto">
          <a:xfrm>
            <a:off x="1676484" y="2724146"/>
            <a:ext cx="838176" cy="685780"/>
          </a:xfrm>
          <a:prstGeom prst="rect">
            <a:avLst/>
          </a:prstGeom>
          <a:solidFill>
            <a:schemeClr val="accent2">
              <a:lumMod val="40000"/>
              <a:lumOff val="60000"/>
            </a:schemeClr>
          </a:solidFill>
          <a:ln w="9525" algn="ctr">
            <a:solidFill>
              <a:schemeClr val="tx1"/>
            </a:solidFill>
            <a:miter lim="800000"/>
            <a:headEnd/>
            <a:tailEnd/>
          </a:ln>
          <a:effectLst/>
        </p:spPr>
        <p:txBody>
          <a:bodyPr lIns="0" rIns="0" anchor="ctr" anchorCtr="1"/>
          <a:lstStyle/>
          <a:p>
            <a:pPr algn="ctr" defTabSz="914339">
              <a:defRPr/>
            </a:pPr>
            <a:r>
              <a:rPr lang="en-US" dirty="0">
                <a:solidFill>
                  <a:srgbClr val="003300"/>
                </a:solidFill>
                <a:latin typeface="Calibri"/>
              </a:rPr>
              <a:t>Process</a:t>
            </a:r>
          </a:p>
          <a:p>
            <a:pPr algn="ctr" defTabSz="914339">
              <a:defRPr/>
            </a:pPr>
            <a:r>
              <a:rPr lang="en-US" dirty="0">
                <a:solidFill>
                  <a:srgbClr val="003300"/>
                </a:solidFill>
                <a:latin typeface="Calibri"/>
              </a:rPr>
              <a:t>Engineer</a:t>
            </a:r>
          </a:p>
          <a:p>
            <a:pPr algn="ctr" defTabSz="914339">
              <a:defRPr/>
            </a:pPr>
            <a:r>
              <a:rPr lang="en-US" dirty="0">
                <a:solidFill>
                  <a:srgbClr val="000000"/>
                </a:solidFill>
                <a:latin typeface="Calibri"/>
              </a:rPr>
              <a:t>Simulate</a:t>
            </a:r>
          </a:p>
        </p:txBody>
      </p:sp>
      <p:sp>
        <p:nvSpPr>
          <p:cNvPr id="1352714" name="AutoShape 10"/>
          <p:cNvSpPr>
            <a:spLocks noChangeArrowheads="1"/>
          </p:cNvSpPr>
          <p:nvPr/>
        </p:nvSpPr>
        <p:spPr bwMode="auto">
          <a:xfrm>
            <a:off x="4114813" y="750387"/>
            <a:ext cx="1752552" cy="849842"/>
          </a:xfrm>
          <a:prstGeom prst="homePlate">
            <a:avLst>
              <a:gd name="adj" fmla="val 52273"/>
            </a:avLst>
          </a:prstGeom>
          <a:solidFill>
            <a:srgbClr val="66CCFF"/>
          </a:solidFill>
          <a:ln w="9525" algn="ctr">
            <a:solidFill>
              <a:schemeClr val="tx1"/>
            </a:solidFill>
            <a:miter lim="800000"/>
            <a:headEnd/>
            <a:tailEnd/>
          </a:ln>
          <a:effectLst/>
        </p:spPr>
        <p:txBody>
          <a:bodyPr anchor="ctr" anchorCtr="1"/>
          <a:lstStyle/>
          <a:p>
            <a:pPr algn="ctr" defTabSz="914339">
              <a:defRPr/>
            </a:pPr>
            <a:r>
              <a:rPr lang="en-US" dirty="0">
                <a:solidFill>
                  <a:srgbClr val="000000"/>
                </a:solidFill>
                <a:latin typeface="Calibri"/>
              </a:rPr>
              <a:t>Completion, </a:t>
            </a:r>
          </a:p>
          <a:p>
            <a:pPr algn="ctr" defTabSz="914339">
              <a:defRPr/>
            </a:pPr>
            <a:r>
              <a:rPr lang="en-US" dirty="0">
                <a:solidFill>
                  <a:srgbClr val="000000"/>
                </a:solidFill>
                <a:latin typeface="Calibri"/>
              </a:rPr>
              <a:t>Commission  and Startup</a:t>
            </a:r>
          </a:p>
        </p:txBody>
      </p:sp>
      <p:sp>
        <p:nvSpPr>
          <p:cNvPr id="1352715" name="Rectangle 11"/>
          <p:cNvSpPr>
            <a:spLocks noChangeArrowheads="1"/>
          </p:cNvSpPr>
          <p:nvPr/>
        </p:nvSpPr>
        <p:spPr bwMode="auto">
          <a:xfrm>
            <a:off x="914506" y="2724146"/>
            <a:ext cx="685779" cy="685780"/>
          </a:xfrm>
          <a:prstGeom prst="rect">
            <a:avLst/>
          </a:prstGeom>
          <a:solidFill>
            <a:srgbClr val="B3E7FF"/>
          </a:solidFill>
          <a:ln w="9525" algn="ctr">
            <a:solidFill>
              <a:schemeClr val="tx1"/>
            </a:solidFill>
            <a:miter lim="800000"/>
            <a:headEnd/>
            <a:tailEnd/>
          </a:ln>
          <a:effectLst/>
        </p:spPr>
        <p:txBody>
          <a:bodyPr lIns="0" rIns="0" anchor="ctr" anchorCtr="1"/>
          <a:lstStyle/>
          <a:p>
            <a:pPr algn="ctr" defTabSz="914339">
              <a:defRPr/>
            </a:pPr>
            <a:r>
              <a:rPr lang="en-US" dirty="0">
                <a:solidFill>
                  <a:srgbClr val="000000"/>
                </a:solidFill>
                <a:latin typeface="Calibri"/>
              </a:rPr>
              <a:t>Product</a:t>
            </a:r>
          </a:p>
          <a:p>
            <a:pPr algn="ctr" defTabSz="914339">
              <a:defRPr/>
            </a:pPr>
            <a:r>
              <a:rPr lang="en-US" dirty="0">
                <a:solidFill>
                  <a:srgbClr val="000000"/>
                </a:solidFill>
                <a:latin typeface="Calibri"/>
              </a:rPr>
              <a:t>MFG</a:t>
            </a:r>
          </a:p>
        </p:txBody>
      </p:sp>
      <p:grpSp>
        <p:nvGrpSpPr>
          <p:cNvPr id="2" name="Group 27"/>
          <p:cNvGrpSpPr>
            <a:grpSpLocks/>
          </p:cNvGrpSpPr>
          <p:nvPr/>
        </p:nvGrpSpPr>
        <p:grpSpPr bwMode="auto">
          <a:xfrm>
            <a:off x="-152265" y="1752624"/>
            <a:ext cx="9144463" cy="971522"/>
            <a:chOff x="-96" y="672"/>
            <a:chExt cx="5448" cy="816"/>
          </a:xfrm>
        </p:grpSpPr>
        <p:sp>
          <p:nvSpPr>
            <p:cNvPr id="1352732" name="AutoShape 28"/>
            <p:cNvSpPr>
              <a:spLocks noChangeArrowheads="1"/>
            </p:cNvSpPr>
            <p:nvPr/>
          </p:nvSpPr>
          <p:spPr bwMode="auto">
            <a:xfrm flipH="1">
              <a:off x="-96" y="672"/>
              <a:ext cx="5039" cy="816"/>
            </a:xfrm>
            <a:prstGeom prst="curvedDownArrow">
              <a:avLst>
                <a:gd name="adj1" fmla="val 123505"/>
                <a:gd name="adj2" fmla="val 247010"/>
                <a:gd name="adj3" fmla="val 33333"/>
              </a:avLst>
            </a:prstGeom>
            <a:solidFill>
              <a:srgbClr val="FFFF00">
                <a:alpha val="34000"/>
              </a:srgbClr>
            </a:solidFill>
            <a:ln w="9525">
              <a:solidFill>
                <a:schemeClr val="tx1"/>
              </a:solidFill>
              <a:miter lim="800000"/>
              <a:headEnd/>
              <a:tailEnd/>
            </a:ln>
            <a:effectLst/>
          </p:spPr>
          <p:txBody>
            <a:bodyPr wrap="none" anchor="ctr"/>
            <a:lstStyle/>
            <a:p>
              <a:pPr algn="ctr" defTabSz="914339">
                <a:defRPr/>
              </a:pPr>
              <a:endParaRPr lang="en-US" sz="1600" dirty="0">
                <a:solidFill>
                  <a:srgbClr val="000000"/>
                </a:solidFill>
                <a:latin typeface="Calibri"/>
              </a:endParaRPr>
            </a:p>
          </p:txBody>
        </p:sp>
        <p:sp>
          <p:nvSpPr>
            <p:cNvPr id="1352733" name="AutoShape 29"/>
            <p:cNvSpPr>
              <a:spLocks noChangeArrowheads="1"/>
            </p:cNvSpPr>
            <p:nvPr/>
          </p:nvSpPr>
          <p:spPr bwMode="auto">
            <a:xfrm flipH="1">
              <a:off x="1248" y="1104"/>
              <a:ext cx="3360" cy="384"/>
            </a:xfrm>
            <a:prstGeom prst="curvedDownArrow">
              <a:avLst>
                <a:gd name="adj1" fmla="val 175000"/>
                <a:gd name="adj2" fmla="val 350000"/>
                <a:gd name="adj3" fmla="val 33333"/>
              </a:avLst>
            </a:prstGeom>
            <a:solidFill>
              <a:srgbClr val="FFFF00">
                <a:alpha val="34000"/>
              </a:srgbClr>
            </a:solidFill>
            <a:ln w="9525">
              <a:solidFill>
                <a:schemeClr val="tx1"/>
              </a:solidFill>
              <a:miter lim="800000"/>
              <a:headEnd/>
              <a:tailEnd/>
            </a:ln>
            <a:effectLst/>
          </p:spPr>
          <p:txBody>
            <a:bodyPr wrap="none" anchor="ctr"/>
            <a:lstStyle/>
            <a:p>
              <a:pPr algn="ctr" defTabSz="914339">
                <a:defRPr/>
              </a:pPr>
              <a:endParaRPr lang="en-US" sz="1600" dirty="0">
                <a:solidFill>
                  <a:srgbClr val="000000"/>
                </a:solidFill>
                <a:latin typeface="Calibri"/>
              </a:endParaRPr>
            </a:p>
          </p:txBody>
        </p:sp>
        <p:sp>
          <p:nvSpPr>
            <p:cNvPr id="1352734" name="AutoShape 30"/>
            <p:cNvSpPr>
              <a:spLocks noChangeArrowheads="1"/>
            </p:cNvSpPr>
            <p:nvPr/>
          </p:nvSpPr>
          <p:spPr bwMode="auto">
            <a:xfrm flipH="1">
              <a:off x="2764" y="1104"/>
              <a:ext cx="1556" cy="384"/>
            </a:xfrm>
            <a:prstGeom prst="curvedDownArrow">
              <a:avLst>
                <a:gd name="adj1" fmla="val 102500"/>
                <a:gd name="adj2" fmla="val 205000"/>
                <a:gd name="adj3" fmla="val 33333"/>
              </a:avLst>
            </a:prstGeom>
            <a:solidFill>
              <a:srgbClr val="FFFF00">
                <a:alpha val="34000"/>
              </a:srgbClr>
            </a:solidFill>
            <a:ln w="9525">
              <a:solidFill>
                <a:schemeClr val="tx1"/>
              </a:solidFill>
              <a:miter lim="800000"/>
              <a:headEnd/>
              <a:tailEnd/>
            </a:ln>
            <a:effectLst/>
          </p:spPr>
          <p:txBody>
            <a:bodyPr wrap="none" anchor="ctr"/>
            <a:lstStyle/>
            <a:p>
              <a:pPr algn="ctr" defTabSz="914339">
                <a:defRPr/>
              </a:pPr>
              <a:endParaRPr lang="en-US" sz="1600" dirty="0">
                <a:solidFill>
                  <a:srgbClr val="000000"/>
                </a:solidFill>
                <a:latin typeface="Calibri"/>
              </a:endParaRPr>
            </a:p>
          </p:txBody>
        </p:sp>
        <p:sp>
          <p:nvSpPr>
            <p:cNvPr id="1352735" name="Text Box 31"/>
            <p:cNvSpPr txBox="1">
              <a:spLocks noChangeArrowheads="1"/>
            </p:cNvSpPr>
            <p:nvPr/>
          </p:nvSpPr>
          <p:spPr bwMode="auto">
            <a:xfrm>
              <a:off x="3763" y="726"/>
              <a:ext cx="1589" cy="439"/>
            </a:xfrm>
            <a:prstGeom prst="rect">
              <a:avLst/>
            </a:prstGeom>
            <a:noFill/>
            <a:ln w="9525">
              <a:noFill/>
              <a:miter lim="800000"/>
              <a:headEnd/>
              <a:tailEnd/>
            </a:ln>
            <a:effectLst/>
          </p:spPr>
          <p:txBody>
            <a:bodyPr wrap="square">
              <a:spAutoFit/>
            </a:bodyPr>
            <a:lstStyle/>
            <a:p>
              <a:pPr algn="ctr" defTabSz="914339">
                <a:spcBef>
                  <a:spcPct val="50000"/>
                </a:spcBef>
                <a:defRPr/>
              </a:pPr>
              <a:r>
                <a:rPr lang="en-US" dirty="0">
                  <a:solidFill>
                    <a:srgbClr val="000000"/>
                  </a:solidFill>
                  <a:latin typeface="Calibri"/>
                </a:rPr>
                <a:t>Continuous Improvement Feedback Loops</a:t>
              </a:r>
            </a:p>
          </p:txBody>
        </p:sp>
      </p:grpSp>
      <p:sp>
        <p:nvSpPr>
          <p:cNvPr id="38" name="Rectangle 9"/>
          <p:cNvSpPr>
            <a:spLocks noChangeArrowheads="1"/>
          </p:cNvSpPr>
          <p:nvPr/>
        </p:nvSpPr>
        <p:spPr bwMode="auto">
          <a:xfrm>
            <a:off x="4038616" y="2724146"/>
            <a:ext cx="838176" cy="685780"/>
          </a:xfrm>
          <a:prstGeom prst="rect">
            <a:avLst/>
          </a:prstGeom>
          <a:solidFill>
            <a:schemeClr val="accent2">
              <a:lumMod val="40000"/>
              <a:lumOff val="60000"/>
            </a:schemeClr>
          </a:solidFill>
          <a:ln w="9525" algn="ctr">
            <a:solidFill>
              <a:schemeClr val="tx1"/>
            </a:solidFill>
            <a:miter lim="800000"/>
            <a:headEnd/>
            <a:tailEnd/>
          </a:ln>
          <a:effectLst/>
        </p:spPr>
        <p:txBody>
          <a:bodyPr lIns="0" rIns="0" anchor="ctr" anchorCtr="1"/>
          <a:lstStyle/>
          <a:p>
            <a:pPr algn="ctr" defTabSz="914339">
              <a:defRPr/>
            </a:pPr>
            <a:r>
              <a:rPr lang="en-US" dirty="0">
                <a:solidFill>
                  <a:srgbClr val="000000"/>
                </a:solidFill>
                <a:latin typeface="Calibri"/>
              </a:rPr>
              <a:t>Construct</a:t>
            </a:r>
          </a:p>
        </p:txBody>
      </p:sp>
      <p:sp>
        <p:nvSpPr>
          <p:cNvPr id="39" name="Rectangle 9"/>
          <p:cNvSpPr>
            <a:spLocks noChangeArrowheads="1"/>
          </p:cNvSpPr>
          <p:nvPr/>
        </p:nvSpPr>
        <p:spPr bwMode="auto">
          <a:xfrm>
            <a:off x="3352836" y="2724146"/>
            <a:ext cx="685780" cy="685780"/>
          </a:xfrm>
          <a:prstGeom prst="rect">
            <a:avLst/>
          </a:prstGeom>
          <a:solidFill>
            <a:schemeClr val="accent2">
              <a:lumMod val="40000"/>
              <a:lumOff val="60000"/>
            </a:schemeClr>
          </a:solidFill>
          <a:ln w="9525" algn="ctr">
            <a:solidFill>
              <a:schemeClr val="tx1"/>
            </a:solidFill>
            <a:miter lim="800000"/>
            <a:headEnd/>
            <a:tailEnd/>
          </a:ln>
          <a:effectLst/>
        </p:spPr>
        <p:txBody>
          <a:bodyPr lIns="0" rIns="0" anchor="ctr" anchorCtr="1"/>
          <a:lstStyle/>
          <a:p>
            <a:pPr algn="ctr" defTabSz="914339">
              <a:defRPr/>
            </a:pPr>
            <a:r>
              <a:rPr lang="en-US" dirty="0">
                <a:solidFill>
                  <a:srgbClr val="003300"/>
                </a:solidFill>
                <a:latin typeface="Calibri"/>
              </a:rPr>
              <a:t>Procure</a:t>
            </a:r>
            <a:endParaRPr lang="en-US" dirty="0">
              <a:solidFill>
                <a:srgbClr val="000000"/>
              </a:solidFill>
              <a:latin typeface="Calibri"/>
            </a:endParaRPr>
          </a:p>
        </p:txBody>
      </p:sp>
      <p:sp>
        <p:nvSpPr>
          <p:cNvPr id="40" name="Title 3"/>
          <p:cNvSpPr>
            <a:spLocks noGrp="1"/>
          </p:cNvSpPr>
          <p:nvPr>
            <p:ph type="title"/>
          </p:nvPr>
        </p:nvSpPr>
        <p:spPr>
          <a:xfrm>
            <a:off x="628764" y="43331"/>
            <a:ext cx="7886472" cy="539985"/>
          </a:xfrm>
        </p:spPr>
        <p:txBody>
          <a:bodyPr/>
          <a:lstStyle/>
          <a:p>
            <a:pPr algn="ctr"/>
            <a:r>
              <a:rPr lang="en-US" sz="2800" b="1" dirty="0">
                <a:solidFill>
                  <a:srgbClr val="008000"/>
                </a:solidFill>
                <a:latin typeface="+mn-lt"/>
              </a:rPr>
              <a:t>Full Asset Life-cycle Management</a:t>
            </a:r>
          </a:p>
        </p:txBody>
      </p:sp>
      <p:sp>
        <p:nvSpPr>
          <p:cNvPr id="18" name="TextBox 17"/>
          <p:cNvSpPr txBox="1"/>
          <p:nvPr/>
        </p:nvSpPr>
        <p:spPr>
          <a:xfrm>
            <a:off x="133" y="3525592"/>
            <a:ext cx="1676351" cy="523220"/>
          </a:xfrm>
          <a:prstGeom prst="rect">
            <a:avLst/>
          </a:prstGeom>
          <a:noFill/>
        </p:spPr>
        <p:txBody>
          <a:bodyPr wrap="square" rtlCol="0">
            <a:spAutoFit/>
          </a:bodyPr>
          <a:lstStyle/>
          <a:p>
            <a:pPr algn="ctr" defTabSz="914339">
              <a:defRPr/>
            </a:pPr>
            <a:r>
              <a:rPr lang="en-US" dirty="0">
                <a:solidFill>
                  <a:srgbClr val="003300"/>
                </a:solidFill>
                <a:latin typeface="Calibri"/>
              </a:rPr>
              <a:t>Device/Equip</a:t>
            </a:r>
          </a:p>
          <a:p>
            <a:pPr algn="ctr" defTabSz="914339">
              <a:defRPr/>
            </a:pPr>
            <a:r>
              <a:rPr lang="en-US" dirty="0">
                <a:solidFill>
                  <a:srgbClr val="003300"/>
                </a:solidFill>
                <a:latin typeface="Calibri"/>
              </a:rPr>
              <a:t>Manufacturing</a:t>
            </a:r>
          </a:p>
        </p:txBody>
      </p:sp>
      <p:sp>
        <p:nvSpPr>
          <p:cNvPr id="19" name="TextBox 18"/>
          <p:cNvSpPr txBox="1"/>
          <p:nvPr/>
        </p:nvSpPr>
        <p:spPr>
          <a:xfrm>
            <a:off x="2209869" y="3495251"/>
            <a:ext cx="2133539" cy="523220"/>
          </a:xfrm>
          <a:prstGeom prst="rect">
            <a:avLst/>
          </a:prstGeom>
          <a:noFill/>
        </p:spPr>
        <p:txBody>
          <a:bodyPr wrap="square" rtlCol="0">
            <a:spAutoFit/>
          </a:bodyPr>
          <a:lstStyle/>
          <a:p>
            <a:pPr algn="ctr" defTabSz="914339">
              <a:defRPr/>
            </a:pPr>
            <a:r>
              <a:rPr lang="en-US" dirty="0">
                <a:solidFill>
                  <a:srgbClr val="003300"/>
                </a:solidFill>
                <a:latin typeface="Calibri"/>
              </a:rPr>
              <a:t>Platform Integrator</a:t>
            </a:r>
          </a:p>
          <a:p>
            <a:pPr algn="ctr" defTabSz="914339">
              <a:defRPr/>
            </a:pPr>
            <a:r>
              <a:rPr lang="en-US" dirty="0">
                <a:solidFill>
                  <a:srgbClr val="003300"/>
                </a:solidFill>
                <a:latin typeface="Calibri"/>
              </a:rPr>
              <a:t>Capital Project</a:t>
            </a:r>
          </a:p>
        </p:txBody>
      </p:sp>
      <p:sp>
        <p:nvSpPr>
          <p:cNvPr id="21" name="TextBox 20"/>
          <p:cNvSpPr txBox="1"/>
          <p:nvPr/>
        </p:nvSpPr>
        <p:spPr>
          <a:xfrm>
            <a:off x="5714967" y="3611850"/>
            <a:ext cx="2133539" cy="307777"/>
          </a:xfrm>
          <a:prstGeom prst="rect">
            <a:avLst/>
          </a:prstGeom>
          <a:noFill/>
        </p:spPr>
        <p:txBody>
          <a:bodyPr wrap="square" rtlCol="0">
            <a:spAutoFit/>
          </a:bodyPr>
          <a:lstStyle/>
          <a:p>
            <a:pPr algn="ctr" defTabSz="914339">
              <a:defRPr/>
            </a:pPr>
            <a:r>
              <a:rPr lang="en-US" dirty="0">
                <a:solidFill>
                  <a:srgbClr val="003300"/>
                </a:solidFill>
                <a:latin typeface="Calibri"/>
              </a:rPr>
              <a:t>Owner/Operators</a:t>
            </a:r>
          </a:p>
        </p:txBody>
      </p:sp>
      <p:sp>
        <p:nvSpPr>
          <p:cNvPr id="3" name="TextBox 2">
            <a:extLst>
              <a:ext uri="{FF2B5EF4-FFF2-40B4-BE49-F238E27FC236}">
                <a16:creationId xmlns:a16="http://schemas.microsoft.com/office/drawing/2014/main" id="{36532635-14E4-4A1A-97C7-1D7FDCC24833}"/>
              </a:ext>
            </a:extLst>
          </p:cNvPr>
          <p:cNvSpPr txBox="1"/>
          <p:nvPr/>
        </p:nvSpPr>
        <p:spPr>
          <a:xfrm>
            <a:off x="1295539" y="4552894"/>
            <a:ext cx="6705406" cy="434671"/>
          </a:xfrm>
          <a:prstGeom prst="rect">
            <a:avLst/>
          </a:prstGeom>
          <a:noFill/>
        </p:spPr>
        <p:txBody>
          <a:bodyPr wrap="square" rtlCol="0">
            <a:spAutoFit/>
          </a:bodyPr>
          <a:lstStyle/>
          <a:p>
            <a:pPr algn="ctr" defTabSz="914339">
              <a:lnSpc>
                <a:spcPts val="1200"/>
              </a:lnSpc>
              <a:spcBef>
                <a:spcPts val="200"/>
              </a:spcBef>
              <a:defRPr/>
            </a:pPr>
            <a:r>
              <a:rPr lang="en-US" dirty="0">
                <a:solidFill>
                  <a:srgbClr val="003300"/>
                </a:solidFill>
                <a:latin typeface="Calibri"/>
              </a:rPr>
              <a:t>Derived from ISO TC 184 </a:t>
            </a:r>
          </a:p>
          <a:p>
            <a:pPr algn="ctr" defTabSz="914339">
              <a:lnSpc>
                <a:spcPts val="1200"/>
              </a:lnSpc>
              <a:spcBef>
                <a:spcPts val="200"/>
              </a:spcBef>
              <a:defRPr/>
            </a:pPr>
            <a:r>
              <a:rPr lang="en-US" dirty="0">
                <a:solidFill>
                  <a:srgbClr val="003300"/>
                </a:solidFill>
                <a:latin typeface="Calibri"/>
              </a:rPr>
              <a:t>Manufacturing Asset Management Integration Task Force Final Report</a:t>
            </a:r>
          </a:p>
        </p:txBody>
      </p:sp>
      <p:sp>
        <p:nvSpPr>
          <p:cNvPr id="22" name="Rectangle 9"/>
          <p:cNvSpPr>
            <a:spLocks noChangeArrowheads="1"/>
          </p:cNvSpPr>
          <p:nvPr/>
        </p:nvSpPr>
        <p:spPr bwMode="auto">
          <a:xfrm>
            <a:off x="2514660" y="2724146"/>
            <a:ext cx="838176" cy="685780"/>
          </a:xfrm>
          <a:prstGeom prst="rect">
            <a:avLst/>
          </a:prstGeom>
          <a:solidFill>
            <a:schemeClr val="accent2">
              <a:lumMod val="40000"/>
              <a:lumOff val="60000"/>
            </a:schemeClr>
          </a:solidFill>
          <a:ln w="9525" algn="ctr">
            <a:solidFill>
              <a:schemeClr val="tx1"/>
            </a:solidFill>
            <a:miter lim="800000"/>
            <a:headEnd/>
            <a:tailEnd/>
          </a:ln>
          <a:effectLst/>
        </p:spPr>
        <p:txBody>
          <a:bodyPr lIns="0" rIns="0" anchor="ctr" anchorCtr="1"/>
          <a:lstStyle/>
          <a:p>
            <a:pPr algn="ctr" defTabSz="914339">
              <a:defRPr/>
            </a:pPr>
            <a:r>
              <a:rPr lang="en-US" dirty="0">
                <a:solidFill>
                  <a:srgbClr val="003300"/>
                </a:solidFill>
                <a:latin typeface="Calibri"/>
              </a:rPr>
              <a:t>Engineer</a:t>
            </a:r>
            <a:endParaRPr lang="en-US" dirty="0">
              <a:solidFill>
                <a:srgbClr val="000000"/>
              </a:solidFill>
              <a:latin typeface="Calibri"/>
            </a:endParaRPr>
          </a:p>
          <a:p>
            <a:pPr algn="ctr" defTabSz="914339">
              <a:defRPr/>
            </a:pPr>
            <a:r>
              <a:rPr lang="en-US" dirty="0">
                <a:solidFill>
                  <a:srgbClr val="000000"/>
                </a:solidFill>
                <a:latin typeface="Calibri"/>
              </a:rPr>
              <a:t>Design</a:t>
            </a:r>
          </a:p>
        </p:txBody>
      </p:sp>
    </p:spTree>
    <p:extLst>
      <p:ext uri="{BB962C8B-B14F-4D97-AF65-F5344CB8AC3E}">
        <p14:creationId xmlns:p14="http://schemas.microsoft.com/office/powerpoint/2010/main" val="153943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6">
            <a:extLst>
              <a:ext uri="{FF2B5EF4-FFF2-40B4-BE49-F238E27FC236}">
                <a16:creationId xmlns:a16="http://schemas.microsoft.com/office/drawing/2014/main" id="{87935DED-79B8-4903-AA7F-98781BF56FE7}"/>
              </a:ext>
            </a:extLst>
          </p:cNvPr>
          <p:cNvSpPr/>
          <p:nvPr/>
        </p:nvSpPr>
        <p:spPr>
          <a:xfrm rot="10800000">
            <a:off x="1219200" y="4962567"/>
            <a:ext cx="2702550" cy="51973"/>
          </a:xfrm>
          <a:custGeom>
            <a:avLst/>
            <a:gdLst>
              <a:gd name="connsiteX0" fmla="*/ 0 w 4023360"/>
              <a:gd name="connsiteY0" fmla="*/ 780732 h 780732"/>
              <a:gd name="connsiteX1" fmla="*/ 2011680 w 4023360"/>
              <a:gd name="connsiteY1" fmla="*/ 0 h 780732"/>
              <a:gd name="connsiteX2" fmla="*/ 2011680 w 4023360"/>
              <a:gd name="connsiteY2" fmla="*/ 0 h 780732"/>
              <a:gd name="connsiteX3" fmla="*/ 4023360 w 4023360"/>
              <a:gd name="connsiteY3" fmla="*/ 780732 h 780732"/>
              <a:gd name="connsiteX4" fmla="*/ 0 w 4023360"/>
              <a:gd name="connsiteY4" fmla="*/ 780732 h 780732"/>
              <a:gd name="connsiteX0" fmla="*/ 0 w 4023360"/>
              <a:gd name="connsiteY0" fmla="*/ 780732 h 780732"/>
              <a:gd name="connsiteX1" fmla="*/ 2011680 w 4023360"/>
              <a:gd name="connsiteY1" fmla="*/ 0 h 780732"/>
              <a:gd name="connsiteX2" fmla="*/ 2011680 w 4023360"/>
              <a:gd name="connsiteY2" fmla="*/ 0 h 780732"/>
              <a:gd name="connsiteX3" fmla="*/ 4023360 w 4023360"/>
              <a:gd name="connsiteY3" fmla="*/ 780732 h 780732"/>
              <a:gd name="connsiteX4" fmla="*/ 0 w 4023360"/>
              <a:gd name="connsiteY4"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0 h 0"/>
              <a:gd name="connsiteX1" fmla="*/ 4023360 w 4023360"/>
              <a:gd name="connsiteY1" fmla="*/ 0 h 0"/>
              <a:gd name="connsiteX2" fmla="*/ 0 w 4023360"/>
              <a:gd name="connsiteY2" fmla="*/ 0 h 0"/>
            </a:gdLst>
            <a:ahLst/>
            <a:cxnLst>
              <a:cxn ang="0">
                <a:pos x="connsiteX0" y="connsiteY0"/>
              </a:cxn>
              <a:cxn ang="0">
                <a:pos x="connsiteX1" y="connsiteY1"/>
              </a:cxn>
              <a:cxn ang="0">
                <a:pos x="connsiteX2" y="connsiteY2"/>
              </a:cxn>
            </a:cxnLst>
            <a:rect l="l" t="t" r="r" b="b"/>
            <a:pathLst>
              <a:path w="4023360">
                <a:moveTo>
                  <a:pt x="0" y="0"/>
                </a:moveTo>
                <a:lnTo>
                  <a:pt x="4023360" y="0"/>
                </a:lnTo>
                <a:lnTo>
                  <a:pt x="0" y="0"/>
                </a:lnTo>
                <a:close/>
              </a:path>
            </a:pathLst>
          </a:custGeom>
          <a:ln>
            <a:solidFill>
              <a:srgbClr val="7CA694">
                <a:alpha val="50196"/>
              </a:srgbClr>
            </a:solidFill>
            <a:prstDash val="dash"/>
          </a:ln>
        </p:spPr>
        <p:style>
          <a:lnRef idx="2">
            <a:schemeClr val="accent5">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Shape 36">
            <a:extLst>
              <a:ext uri="{FF2B5EF4-FFF2-40B4-BE49-F238E27FC236}">
                <a16:creationId xmlns:a16="http://schemas.microsoft.com/office/drawing/2014/main" id="{A1C4EC93-7739-4E5A-8B48-CE7A337DA37C}"/>
              </a:ext>
            </a:extLst>
          </p:cNvPr>
          <p:cNvSpPr/>
          <p:nvPr/>
        </p:nvSpPr>
        <p:spPr>
          <a:xfrm rot="10800000">
            <a:off x="1219200" y="889000"/>
            <a:ext cx="2702550" cy="51973"/>
          </a:xfrm>
          <a:custGeom>
            <a:avLst/>
            <a:gdLst>
              <a:gd name="connsiteX0" fmla="*/ 0 w 4023360"/>
              <a:gd name="connsiteY0" fmla="*/ 780732 h 780732"/>
              <a:gd name="connsiteX1" fmla="*/ 2011680 w 4023360"/>
              <a:gd name="connsiteY1" fmla="*/ 0 h 780732"/>
              <a:gd name="connsiteX2" fmla="*/ 2011680 w 4023360"/>
              <a:gd name="connsiteY2" fmla="*/ 0 h 780732"/>
              <a:gd name="connsiteX3" fmla="*/ 4023360 w 4023360"/>
              <a:gd name="connsiteY3" fmla="*/ 780732 h 780732"/>
              <a:gd name="connsiteX4" fmla="*/ 0 w 4023360"/>
              <a:gd name="connsiteY4" fmla="*/ 780732 h 780732"/>
              <a:gd name="connsiteX0" fmla="*/ 0 w 4023360"/>
              <a:gd name="connsiteY0" fmla="*/ 780732 h 780732"/>
              <a:gd name="connsiteX1" fmla="*/ 2011680 w 4023360"/>
              <a:gd name="connsiteY1" fmla="*/ 0 h 780732"/>
              <a:gd name="connsiteX2" fmla="*/ 2011680 w 4023360"/>
              <a:gd name="connsiteY2" fmla="*/ 0 h 780732"/>
              <a:gd name="connsiteX3" fmla="*/ 4023360 w 4023360"/>
              <a:gd name="connsiteY3" fmla="*/ 780732 h 780732"/>
              <a:gd name="connsiteX4" fmla="*/ 0 w 4023360"/>
              <a:gd name="connsiteY4"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780732 h 780732"/>
              <a:gd name="connsiteX1" fmla="*/ 2011680 w 4023360"/>
              <a:gd name="connsiteY1" fmla="*/ 0 h 780732"/>
              <a:gd name="connsiteX2" fmla="*/ 4023360 w 4023360"/>
              <a:gd name="connsiteY2" fmla="*/ 780732 h 780732"/>
              <a:gd name="connsiteX3" fmla="*/ 0 w 4023360"/>
              <a:gd name="connsiteY3" fmla="*/ 780732 h 780732"/>
              <a:gd name="connsiteX0" fmla="*/ 0 w 4023360"/>
              <a:gd name="connsiteY0" fmla="*/ 0 h 0"/>
              <a:gd name="connsiteX1" fmla="*/ 4023360 w 4023360"/>
              <a:gd name="connsiteY1" fmla="*/ 0 h 0"/>
              <a:gd name="connsiteX2" fmla="*/ 0 w 4023360"/>
              <a:gd name="connsiteY2" fmla="*/ 0 h 0"/>
            </a:gdLst>
            <a:ahLst/>
            <a:cxnLst>
              <a:cxn ang="0">
                <a:pos x="connsiteX0" y="connsiteY0"/>
              </a:cxn>
              <a:cxn ang="0">
                <a:pos x="connsiteX1" y="connsiteY1"/>
              </a:cxn>
              <a:cxn ang="0">
                <a:pos x="connsiteX2" y="connsiteY2"/>
              </a:cxn>
            </a:cxnLst>
            <a:rect l="l" t="t" r="r" b="b"/>
            <a:pathLst>
              <a:path w="4023360">
                <a:moveTo>
                  <a:pt x="0" y="0"/>
                </a:moveTo>
                <a:lnTo>
                  <a:pt x="4023360" y="0"/>
                </a:lnTo>
                <a:lnTo>
                  <a:pt x="0" y="0"/>
                </a:lnTo>
                <a:close/>
              </a:path>
            </a:pathLst>
          </a:custGeom>
          <a:ln>
            <a:solidFill>
              <a:srgbClr val="7CA694">
                <a:alpha val="50196"/>
              </a:srgbClr>
            </a:solidFill>
            <a:prstDash val="dash"/>
          </a:ln>
        </p:spPr>
        <p:style>
          <a:lnRef idx="2">
            <a:schemeClr val="accent5">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aphicFrame>
        <p:nvGraphicFramePr>
          <p:cNvPr id="2" name="Diagram 1">
            <a:extLst>
              <a:ext uri="{FF2B5EF4-FFF2-40B4-BE49-F238E27FC236}">
                <a16:creationId xmlns:a16="http://schemas.microsoft.com/office/drawing/2014/main" id="{DC34ECB2-568A-4EC1-87D4-58822F5BE1C9}"/>
              </a:ext>
            </a:extLst>
          </p:cNvPr>
          <p:cNvGraphicFramePr/>
          <p:nvPr>
            <p:extLst>
              <p:ext uri="{D42A27DB-BD31-4B8C-83A1-F6EECF244321}">
                <p14:modId xmlns:p14="http://schemas.microsoft.com/office/powerpoint/2010/main" val="2892178912"/>
              </p:ext>
            </p:extLst>
          </p:nvPr>
        </p:nvGraphicFramePr>
        <p:xfrm>
          <a:off x="1828800" y="9409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a:spLocks noGrp="1"/>
          </p:cNvSpPr>
          <p:nvPr>
            <p:ph type="title"/>
          </p:nvPr>
        </p:nvSpPr>
        <p:spPr>
          <a:xfrm>
            <a:off x="0" y="31750"/>
            <a:ext cx="9144000" cy="857250"/>
          </a:xfrm>
        </p:spPr>
        <p:txBody>
          <a:bodyPr>
            <a:normAutofit fontScale="90000"/>
          </a:bodyPr>
          <a:lstStyle/>
          <a:p>
            <a:r>
              <a:rPr lang="en-AU" sz="3600" dirty="0"/>
              <a:t>OIIE/OGI Standardized Use Case Architecture</a:t>
            </a:r>
            <a:br>
              <a:rPr lang="en-AU" dirty="0"/>
            </a:br>
            <a:r>
              <a:rPr lang="en-AU" sz="2400" dirty="0"/>
              <a:t>Standardized Methodology to Define and Re-use OIIE Components</a:t>
            </a:r>
          </a:p>
        </p:txBody>
      </p:sp>
      <p:pic>
        <p:nvPicPr>
          <p:cNvPr id="9" name="Picture 3">
            <a:extLst>
              <a:ext uri="{FF2B5EF4-FFF2-40B4-BE49-F238E27FC236}">
                <a16:creationId xmlns:a16="http://schemas.microsoft.com/office/drawing/2014/main" id="{5068D1CA-8D48-4CF3-9668-78DCDA8CCD9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Layer>
                </a14:imgProps>
              </a:ext>
            </a:extLst>
          </a:blip>
          <a:srcRect l="33075" t="68314" r="15021"/>
          <a:stretch>
            <a:fillRect/>
          </a:stretch>
        </p:blipFill>
        <p:spPr bwMode="auto">
          <a:xfrm>
            <a:off x="2384269" y="4325129"/>
            <a:ext cx="696487" cy="487097"/>
          </a:xfrm>
          <a:prstGeom prst="rect">
            <a:avLst/>
          </a:prstGeom>
        </p:spPr>
      </p:pic>
      <p:pic>
        <p:nvPicPr>
          <p:cNvPr id="11" name="Picture 3">
            <a:extLst>
              <a:ext uri="{FF2B5EF4-FFF2-40B4-BE49-F238E27FC236}">
                <a16:creationId xmlns:a16="http://schemas.microsoft.com/office/drawing/2014/main" id="{EB573D49-CFAC-408F-9174-8CCBB1ACD8D6}"/>
              </a:ext>
            </a:extLst>
          </p:cNvPr>
          <p:cNvPicPr>
            <a:picLocks noChangeAspect="1" noChangeArrowheads="1"/>
          </p:cNvPicPr>
          <p:nvPr/>
        </p:nvPicPr>
        <p:blipFill>
          <a:blip r:embed="rId9" cstate="print">
            <a:duotone>
              <a:prstClr val="black"/>
              <a:srgbClr val="FFC000">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a14:imgEffect>
                  </a14:imgLayer>
                </a14:imgProps>
              </a:ext>
            </a:extLst>
          </a:blip>
          <a:srcRect l="33075" t="68314" r="15021"/>
          <a:stretch>
            <a:fillRect/>
          </a:stretch>
        </p:blipFill>
        <p:spPr bwMode="auto">
          <a:xfrm>
            <a:off x="4917510" y="4420774"/>
            <a:ext cx="696487" cy="487097"/>
          </a:xfrm>
          <a:prstGeom prst="rect">
            <a:avLst/>
          </a:prstGeom>
        </p:spPr>
      </p:pic>
      <p:pic>
        <p:nvPicPr>
          <p:cNvPr id="12" name="Picture 3">
            <a:extLst>
              <a:ext uri="{FF2B5EF4-FFF2-40B4-BE49-F238E27FC236}">
                <a16:creationId xmlns:a16="http://schemas.microsoft.com/office/drawing/2014/main" id="{B7EE269C-3368-4B8B-BDA7-B066ABA5C29E}"/>
              </a:ext>
            </a:extLst>
          </p:cNvPr>
          <p:cNvPicPr>
            <a:picLocks noChangeAspect="1" noChangeArrowheads="1"/>
          </p:cNvPicPr>
          <p:nvPr/>
        </p:nvPicPr>
        <p:blipFill>
          <a:blip r:embed="rId10" cstate="print">
            <a:duotone>
              <a:prstClr val="black"/>
              <a:srgbClr val="FF0909">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contrast="-40000"/>
                    </a14:imgEffect>
                  </a14:imgLayer>
                </a14:imgProps>
              </a:ext>
            </a:extLst>
          </a:blip>
          <a:srcRect l="33075" t="68314" r="15021"/>
          <a:stretch>
            <a:fillRect/>
          </a:stretch>
        </p:blipFill>
        <p:spPr bwMode="auto">
          <a:xfrm>
            <a:off x="4053611" y="3684861"/>
            <a:ext cx="696487" cy="487097"/>
          </a:xfrm>
          <a:prstGeom prst="rect">
            <a:avLst/>
          </a:prstGeom>
        </p:spPr>
      </p:pic>
      <p:grpSp>
        <p:nvGrpSpPr>
          <p:cNvPr id="7" name="Group 6">
            <a:extLst>
              <a:ext uri="{FF2B5EF4-FFF2-40B4-BE49-F238E27FC236}">
                <a16:creationId xmlns:a16="http://schemas.microsoft.com/office/drawing/2014/main" id="{503AA96E-9B17-45C8-AB8C-4FB2C3AF44B6}"/>
              </a:ext>
            </a:extLst>
          </p:cNvPr>
          <p:cNvGrpSpPr/>
          <p:nvPr/>
        </p:nvGrpSpPr>
        <p:grpSpPr>
          <a:xfrm>
            <a:off x="6871460" y="2505536"/>
            <a:ext cx="969463" cy="792980"/>
            <a:chOff x="2842638" y="2570667"/>
            <a:chExt cx="969463" cy="792980"/>
          </a:xfrm>
        </p:grpSpPr>
        <p:pic>
          <p:nvPicPr>
            <p:cNvPr id="13" name="Picture 3">
              <a:extLst>
                <a:ext uri="{FF2B5EF4-FFF2-40B4-BE49-F238E27FC236}">
                  <a16:creationId xmlns:a16="http://schemas.microsoft.com/office/drawing/2014/main" id="{5EE6CE18-DF2E-4C6A-9968-F1606BBA65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Layer>
                  </a14:imgProps>
                </a:ext>
              </a:extLst>
            </a:blip>
            <a:srcRect l="33075" t="68314" r="15021"/>
            <a:stretch>
              <a:fillRect/>
            </a:stretch>
          </p:blipFill>
          <p:spPr bwMode="auto">
            <a:xfrm>
              <a:off x="2842638" y="2759075"/>
              <a:ext cx="696487" cy="487097"/>
            </a:xfrm>
            <a:prstGeom prst="rect">
              <a:avLst/>
            </a:prstGeom>
          </p:spPr>
        </p:pic>
        <p:pic>
          <p:nvPicPr>
            <p:cNvPr id="15" name="Picture 3">
              <a:extLst>
                <a:ext uri="{FF2B5EF4-FFF2-40B4-BE49-F238E27FC236}">
                  <a16:creationId xmlns:a16="http://schemas.microsoft.com/office/drawing/2014/main" id="{8B2A39FB-179F-462E-BA11-34AF94D29E46}"/>
                </a:ext>
              </a:extLst>
            </p:cNvPr>
            <p:cNvPicPr>
              <a:picLocks noChangeAspect="1" noChangeArrowheads="1"/>
            </p:cNvPicPr>
            <p:nvPr/>
          </p:nvPicPr>
          <p:blipFill>
            <a:blip r:embed="rId9" cstate="print">
              <a:duotone>
                <a:prstClr val="black"/>
                <a:srgbClr val="FFC000">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a14:imgEffect>
                    </a14:imgLayer>
                  </a14:imgProps>
                </a:ext>
              </a:extLst>
            </a:blip>
            <a:srcRect l="33075" t="68314" r="15021"/>
            <a:stretch>
              <a:fillRect/>
            </a:stretch>
          </p:blipFill>
          <p:spPr bwMode="auto">
            <a:xfrm>
              <a:off x="3115614" y="2876550"/>
              <a:ext cx="696487" cy="487097"/>
            </a:xfrm>
            <a:prstGeom prst="rect">
              <a:avLst/>
            </a:prstGeom>
          </p:spPr>
        </p:pic>
        <p:pic>
          <p:nvPicPr>
            <p:cNvPr id="14" name="Picture 3">
              <a:extLst>
                <a:ext uri="{FF2B5EF4-FFF2-40B4-BE49-F238E27FC236}">
                  <a16:creationId xmlns:a16="http://schemas.microsoft.com/office/drawing/2014/main" id="{EBB031B9-B9EE-4741-A0A3-DD18F15888A5}"/>
                </a:ext>
              </a:extLst>
            </p:cNvPr>
            <p:cNvPicPr>
              <a:picLocks noChangeAspect="1" noChangeArrowheads="1"/>
            </p:cNvPicPr>
            <p:nvPr/>
          </p:nvPicPr>
          <p:blipFill>
            <a:blip r:embed="rId10" cstate="print">
              <a:duotone>
                <a:prstClr val="black"/>
                <a:srgbClr val="FF0909">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contrast="-40000"/>
                      </a14:imgEffect>
                    </a14:imgLayer>
                  </a14:imgProps>
                </a:ext>
              </a:extLst>
            </a:blip>
            <a:srcRect l="33075" t="68314" r="15021"/>
            <a:stretch>
              <a:fillRect/>
            </a:stretch>
          </p:blipFill>
          <p:spPr bwMode="auto">
            <a:xfrm>
              <a:off x="2965034" y="2570667"/>
              <a:ext cx="696487" cy="487097"/>
            </a:xfrm>
            <a:prstGeom prst="rect">
              <a:avLst/>
            </a:prstGeom>
          </p:spPr>
        </p:pic>
      </p:grpSp>
      <p:sp>
        <p:nvSpPr>
          <p:cNvPr id="31" name="Shape 4">
            <a:extLst>
              <a:ext uri="{FF2B5EF4-FFF2-40B4-BE49-F238E27FC236}">
                <a16:creationId xmlns:a16="http://schemas.microsoft.com/office/drawing/2014/main" id="{23DE5B94-A5CF-49A5-910E-A856C951AEDA}"/>
              </a:ext>
            </a:extLst>
          </p:cNvPr>
          <p:cNvSpPr txBox="1"/>
          <p:nvPr/>
        </p:nvSpPr>
        <p:spPr>
          <a:xfrm>
            <a:off x="6018747" y="940974"/>
            <a:ext cx="1454100" cy="13546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57150" marR="0" lvl="1" indent="-57150" algn="l" defTabSz="400050" rtl="0" eaLnBrk="1" fontAlgn="base" latinLnBrk="0" hangingPunct="1">
              <a:lnSpc>
                <a:spcPct val="90000"/>
              </a:lnSpc>
              <a:spcBef>
                <a:spcPct val="0"/>
              </a:spcBef>
              <a:spcAft>
                <a:spcPct val="15000"/>
              </a:spcAft>
              <a:buClrTx/>
              <a:buSzTx/>
              <a:buFontTx/>
              <a:buChar char="•"/>
              <a:tabLst/>
              <a:defRPr/>
            </a:pPr>
            <a:r>
              <a:rPr kumimoji="0" lang="en-AU"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Actors</a:t>
            </a:r>
          </a:p>
          <a:p>
            <a:pPr marL="57150" marR="0" lvl="1" indent="-57150" algn="l" defTabSz="400050" rtl="0" eaLnBrk="1" fontAlgn="base" latinLnBrk="0" hangingPunct="1">
              <a:lnSpc>
                <a:spcPct val="90000"/>
              </a:lnSpc>
              <a:spcBef>
                <a:spcPct val="0"/>
              </a:spcBef>
              <a:spcAft>
                <a:spcPct val="15000"/>
              </a:spcAft>
              <a:buClrTx/>
              <a:buSzTx/>
              <a:buFontTx/>
              <a:buChar char="•"/>
              <a:tabLst/>
              <a:defRPr/>
            </a:pPr>
            <a:r>
              <a:rPr kumimoji="0" lang="en-AU"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Triggers</a:t>
            </a:r>
          </a:p>
          <a:p>
            <a:pPr marL="57150" marR="0" lvl="1" indent="-57150" algn="l" defTabSz="400050" rtl="0" eaLnBrk="1" fontAlgn="base" latinLnBrk="0" hangingPunct="1">
              <a:lnSpc>
                <a:spcPct val="90000"/>
              </a:lnSpc>
              <a:spcBef>
                <a:spcPct val="0"/>
              </a:spcBef>
              <a:spcAft>
                <a:spcPct val="15000"/>
              </a:spcAft>
              <a:buClrTx/>
              <a:buSzTx/>
              <a:buFontTx/>
              <a:buChar char="•"/>
              <a:tabLst/>
              <a:defRPr/>
            </a:pPr>
            <a:r>
              <a:rPr kumimoji="0" lang="en-AU"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 Workflows</a:t>
            </a:r>
          </a:p>
          <a:p>
            <a:pPr marL="57150" marR="0" lvl="1" indent="-57150" algn="l" defTabSz="400050" rtl="0" eaLnBrk="1" fontAlgn="base" latinLnBrk="0" hangingPunct="1">
              <a:lnSpc>
                <a:spcPct val="90000"/>
              </a:lnSpc>
              <a:spcBef>
                <a:spcPct val="0"/>
              </a:spcBef>
              <a:spcAft>
                <a:spcPct val="15000"/>
              </a:spcAft>
              <a:buClrTx/>
              <a:buSzTx/>
              <a:buFontTx/>
              <a:buChar char="•"/>
              <a:tabLst/>
              <a:defRPr/>
            </a:pPr>
            <a:r>
              <a:rPr kumimoji="0" lang="en-AU" sz="11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Scenarios</a:t>
            </a:r>
          </a:p>
        </p:txBody>
      </p:sp>
      <p:grpSp>
        <p:nvGrpSpPr>
          <p:cNvPr id="8" name="Group 7">
            <a:extLst>
              <a:ext uri="{FF2B5EF4-FFF2-40B4-BE49-F238E27FC236}">
                <a16:creationId xmlns:a16="http://schemas.microsoft.com/office/drawing/2014/main" id="{EB0CC378-807E-4103-97CB-7ABE638C662C}"/>
              </a:ext>
            </a:extLst>
          </p:cNvPr>
          <p:cNvGrpSpPr/>
          <p:nvPr/>
        </p:nvGrpSpPr>
        <p:grpSpPr>
          <a:xfrm>
            <a:off x="6801649" y="742950"/>
            <a:ext cx="1500741" cy="1195182"/>
            <a:chOff x="2299961" y="906539"/>
            <a:chExt cx="1500741" cy="1195182"/>
          </a:xfrm>
        </p:grpSpPr>
        <p:grpSp>
          <p:nvGrpSpPr>
            <p:cNvPr id="17" name="Group 16">
              <a:extLst>
                <a:ext uri="{FF2B5EF4-FFF2-40B4-BE49-F238E27FC236}">
                  <a16:creationId xmlns:a16="http://schemas.microsoft.com/office/drawing/2014/main" id="{82F11892-95EC-41B3-999E-E8E77039804A}"/>
                </a:ext>
              </a:extLst>
            </p:cNvPr>
            <p:cNvGrpSpPr/>
            <p:nvPr/>
          </p:nvGrpSpPr>
          <p:grpSpPr>
            <a:xfrm>
              <a:off x="2299961" y="1094997"/>
              <a:ext cx="972352" cy="790298"/>
              <a:chOff x="2842638" y="2570667"/>
              <a:chExt cx="972352" cy="790298"/>
            </a:xfrm>
          </p:grpSpPr>
          <p:pic>
            <p:nvPicPr>
              <p:cNvPr id="18" name="Picture 3">
                <a:extLst>
                  <a:ext uri="{FF2B5EF4-FFF2-40B4-BE49-F238E27FC236}">
                    <a16:creationId xmlns:a16="http://schemas.microsoft.com/office/drawing/2014/main" id="{3555CD89-6EB2-4770-857F-730F3A70B77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Layer>
                    </a14:imgProps>
                  </a:ext>
                </a:extLst>
              </a:blip>
              <a:srcRect l="33075" t="68314" r="15021"/>
              <a:stretch>
                <a:fillRect/>
              </a:stretch>
            </p:blipFill>
            <p:spPr bwMode="auto">
              <a:xfrm>
                <a:off x="2842638" y="2759075"/>
                <a:ext cx="696487" cy="487097"/>
              </a:xfrm>
              <a:prstGeom prst="rect">
                <a:avLst/>
              </a:prstGeom>
            </p:spPr>
          </p:pic>
          <p:pic>
            <p:nvPicPr>
              <p:cNvPr id="19" name="Picture 3">
                <a:extLst>
                  <a:ext uri="{FF2B5EF4-FFF2-40B4-BE49-F238E27FC236}">
                    <a16:creationId xmlns:a16="http://schemas.microsoft.com/office/drawing/2014/main" id="{FF79C1BA-16EC-4917-B4B3-C3E27575D606}"/>
                  </a:ext>
                </a:extLst>
              </p:cNvPr>
              <p:cNvPicPr>
                <a:picLocks noChangeAspect="1" noChangeArrowheads="1"/>
              </p:cNvPicPr>
              <p:nvPr/>
            </p:nvPicPr>
            <p:blipFill>
              <a:blip r:embed="rId9" cstate="print">
                <a:duotone>
                  <a:prstClr val="black"/>
                  <a:srgbClr val="FFC000">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a14:imgEffect>
                      </a14:imgLayer>
                    </a14:imgProps>
                  </a:ext>
                </a:extLst>
              </a:blip>
              <a:srcRect l="33075" t="68314" r="15021"/>
              <a:stretch>
                <a:fillRect/>
              </a:stretch>
            </p:blipFill>
            <p:spPr bwMode="auto">
              <a:xfrm>
                <a:off x="3118503" y="2873868"/>
                <a:ext cx="696487" cy="487097"/>
              </a:xfrm>
              <a:prstGeom prst="rect">
                <a:avLst/>
              </a:prstGeom>
            </p:spPr>
          </p:pic>
          <p:pic>
            <p:nvPicPr>
              <p:cNvPr id="20" name="Picture 3">
                <a:extLst>
                  <a:ext uri="{FF2B5EF4-FFF2-40B4-BE49-F238E27FC236}">
                    <a16:creationId xmlns:a16="http://schemas.microsoft.com/office/drawing/2014/main" id="{DC9D9E21-532A-4250-9333-2251A7CBAF7F}"/>
                  </a:ext>
                </a:extLst>
              </p:cNvPr>
              <p:cNvPicPr>
                <a:picLocks noChangeAspect="1" noChangeArrowheads="1"/>
              </p:cNvPicPr>
              <p:nvPr/>
            </p:nvPicPr>
            <p:blipFill>
              <a:blip r:embed="rId10" cstate="print">
                <a:duotone>
                  <a:prstClr val="black"/>
                  <a:srgbClr val="FF0909">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contrast="-40000"/>
                        </a14:imgEffect>
                      </a14:imgLayer>
                    </a14:imgProps>
                  </a:ext>
                </a:extLst>
              </a:blip>
              <a:srcRect l="33075" t="68314" r="15021"/>
              <a:stretch>
                <a:fillRect/>
              </a:stretch>
            </p:blipFill>
            <p:spPr bwMode="auto">
              <a:xfrm>
                <a:off x="2965034" y="2570667"/>
                <a:ext cx="696487" cy="487097"/>
              </a:xfrm>
              <a:prstGeom prst="rect">
                <a:avLst/>
              </a:prstGeom>
            </p:spPr>
          </p:pic>
        </p:grpSp>
        <p:pic>
          <p:nvPicPr>
            <p:cNvPr id="25" name="Picture 3">
              <a:extLst>
                <a:ext uri="{FF2B5EF4-FFF2-40B4-BE49-F238E27FC236}">
                  <a16:creationId xmlns:a16="http://schemas.microsoft.com/office/drawing/2014/main" id="{AD35304C-8698-4347-A2AC-3F5F99A1DDA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Layer>
                  </a14:imgProps>
                </a:ext>
              </a:extLst>
            </a:blip>
            <a:srcRect l="33075" t="68314" r="15021"/>
            <a:stretch>
              <a:fillRect/>
            </a:stretch>
          </p:blipFill>
          <p:spPr bwMode="auto">
            <a:xfrm>
              <a:off x="2845891" y="1503867"/>
              <a:ext cx="696487" cy="487097"/>
            </a:xfrm>
            <a:prstGeom prst="rect">
              <a:avLst/>
            </a:prstGeom>
          </p:spPr>
        </p:pic>
        <p:pic>
          <p:nvPicPr>
            <p:cNvPr id="26" name="Picture 3">
              <a:extLst>
                <a:ext uri="{FF2B5EF4-FFF2-40B4-BE49-F238E27FC236}">
                  <a16:creationId xmlns:a16="http://schemas.microsoft.com/office/drawing/2014/main" id="{B66B3DC6-C3B1-4C79-8367-E7C5EF658358}"/>
                </a:ext>
              </a:extLst>
            </p:cNvPr>
            <p:cNvPicPr>
              <a:picLocks noChangeAspect="1" noChangeArrowheads="1"/>
            </p:cNvPicPr>
            <p:nvPr/>
          </p:nvPicPr>
          <p:blipFill>
            <a:blip r:embed="rId9" cstate="print">
              <a:duotone>
                <a:prstClr val="black"/>
                <a:srgbClr val="FFC000">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a14:imgEffect>
                    </a14:imgLayer>
                  </a14:imgProps>
                </a:ext>
              </a:extLst>
            </a:blip>
            <a:srcRect l="33075" t="68314" r="15021"/>
            <a:stretch>
              <a:fillRect/>
            </a:stretch>
          </p:blipFill>
          <p:spPr bwMode="auto">
            <a:xfrm>
              <a:off x="3104215" y="1614624"/>
              <a:ext cx="696487" cy="487097"/>
            </a:xfrm>
            <a:prstGeom prst="rect">
              <a:avLst/>
            </a:prstGeom>
          </p:spPr>
        </p:pic>
        <p:grpSp>
          <p:nvGrpSpPr>
            <p:cNvPr id="21" name="Group 20">
              <a:extLst>
                <a:ext uri="{FF2B5EF4-FFF2-40B4-BE49-F238E27FC236}">
                  <a16:creationId xmlns:a16="http://schemas.microsoft.com/office/drawing/2014/main" id="{D6920E69-595B-4C22-9352-19FCAAEEB295}"/>
                </a:ext>
              </a:extLst>
            </p:cNvPr>
            <p:cNvGrpSpPr/>
            <p:nvPr/>
          </p:nvGrpSpPr>
          <p:grpSpPr>
            <a:xfrm>
              <a:off x="2550475" y="906539"/>
              <a:ext cx="1117171" cy="903211"/>
              <a:chOff x="2694930" y="2460436"/>
              <a:chExt cx="1117171" cy="903211"/>
            </a:xfrm>
          </p:grpSpPr>
          <p:pic>
            <p:nvPicPr>
              <p:cNvPr id="22" name="Picture 3">
                <a:extLst>
                  <a:ext uri="{FF2B5EF4-FFF2-40B4-BE49-F238E27FC236}">
                    <a16:creationId xmlns:a16="http://schemas.microsoft.com/office/drawing/2014/main" id="{5559409F-4D6D-40ED-957B-72482866D10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Layer>
                    </a14:imgProps>
                  </a:ext>
                </a:extLst>
              </a:blip>
              <a:srcRect l="33075" t="68314" r="15021"/>
              <a:stretch>
                <a:fillRect/>
              </a:stretch>
            </p:blipFill>
            <p:spPr bwMode="auto">
              <a:xfrm>
                <a:off x="2842638" y="2759075"/>
                <a:ext cx="696487" cy="487097"/>
              </a:xfrm>
              <a:prstGeom prst="rect">
                <a:avLst/>
              </a:prstGeom>
            </p:spPr>
          </p:pic>
          <p:pic>
            <p:nvPicPr>
              <p:cNvPr id="23" name="Picture 3">
                <a:extLst>
                  <a:ext uri="{FF2B5EF4-FFF2-40B4-BE49-F238E27FC236}">
                    <a16:creationId xmlns:a16="http://schemas.microsoft.com/office/drawing/2014/main" id="{0F891B09-0441-40ED-B60F-EE9B13FE4724}"/>
                  </a:ext>
                </a:extLst>
              </p:cNvPr>
              <p:cNvPicPr>
                <a:picLocks noChangeAspect="1" noChangeArrowheads="1"/>
              </p:cNvPicPr>
              <p:nvPr/>
            </p:nvPicPr>
            <p:blipFill>
              <a:blip r:embed="rId9" cstate="print">
                <a:duotone>
                  <a:prstClr val="black"/>
                  <a:srgbClr val="FFC000">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a14:imgEffect>
                      </a14:imgLayer>
                    </a14:imgProps>
                  </a:ext>
                </a:extLst>
              </a:blip>
              <a:srcRect l="33075" t="68314" r="15021"/>
              <a:stretch>
                <a:fillRect/>
              </a:stretch>
            </p:blipFill>
            <p:spPr bwMode="auto">
              <a:xfrm>
                <a:off x="3115614" y="2876550"/>
                <a:ext cx="696487" cy="487097"/>
              </a:xfrm>
              <a:prstGeom prst="rect">
                <a:avLst/>
              </a:prstGeom>
            </p:spPr>
          </p:pic>
          <p:pic>
            <p:nvPicPr>
              <p:cNvPr id="24" name="Picture 3">
                <a:extLst>
                  <a:ext uri="{FF2B5EF4-FFF2-40B4-BE49-F238E27FC236}">
                    <a16:creationId xmlns:a16="http://schemas.microsoft.com/office/drawing/2014/main" id="{526D3B31-461F-4106-83E6-46E72586D5F7}"/>
                  </a:ext>
                </a:extLst>
              </p:cNvPr>
              <p:cNvPicPr>
                <a:picLocks noChangeAspect="1" noChangeArrowheads="1"/>
              </p:cNvPicPr>
              <p:nvPr/>
            </p:nvPicPr>
            <p:blipFill>
              <a:blip r:embed="rId10" cstate="print">
                <a:duotone>
                  <a:prstClr val="black"/>
                  <a:srgbClr val="FF0909">
                    <a:tint val="45000"/>
                    <a:satMod val="400000"/>
                  </a:srgbClr>
                </a:duotone>
                <a:extLst>
                  <a:ext uri="{BEBA8EAE-BF5A-486C-A8C5-ECC9F3942E4B}">
                    <a14:imgProps xmlns:a14="http://schemas.microsoft.com/office/drawing/2010/main">
                      <a14:imgLayer r:embed="rId8">
                        <a14:imgEffect>
                          <a14:backgroundRemoval t="68562" b="99666" l="32950" r="78927">
                            <a14:foregroundMark x1="43014" y1="77371" x2="63602" y2="97993"/>
                            <a14:foregroundMark x1="63602" y1="97993" x2="45594" y2="97993"/>
                            <a14:foregroundMark x1="36398" y1="92977" x2="36676" y2="81833"/>
                            <a14:foregroundMark x1="55556" y1="68896" x2="50575" y2="70903"/>
                            <a14:foregroundMark x1="78161" y1="75251" x2="79693" y2="84950"/>
                            <a14:foregroundMark x1="55172" y1="96656" x2="55172" y2="99666"/>
                            <a14:foregroundMark x1="37548" y1="99666" x2="34028" y2="82509"/>
                            <a14:backgroundMark x1="32950" y1="72241" x2="48659" y2="68227"/>
                          </a14:backgroundRemoval>
                        </a14:imgEffect>
                        <a14:imgEffect>
                          <a14:brightnessContrast bright="40000" contrast="-40000"/>
                        </a14:imgEffect>
                      </a14:imgLayer>
                    </a14:imgProps>
                  </a:ext>
                </a:extLst>
              </a:blip>
              <a:srcRect l="33075" t="68314" r="15021"/>
              <a:stretch>
                <a:fillRect/>
              </a:stretch>
            </p:blipFill>
            <p:spPr bwMode="auto">
              <a:xfrm>
                <a:off x="2694930" y="2460436"/>
                <a:ext cx="696487" cy="487097"/>
              </a:xfrm>
              <a:prstGeom prst="rect">
                <a:avLst/>
              </a:prstGeom>
            </p:spPr>
          </p:pic>
        </p:grpSp>
      </p:grpSp>
      <p:sp>
        <p:nvSpPr>
          <p:cNvPr id="28" name="TextBox 27">
            <a:extLst>
              <a:ext uri="{FF2B5EF4-FFF2-40B4-BE49-F238E27FC236}">
                <a16:creationId xmlns:a16="http://schemas.microsoft.com/office/drawing/2014/main" id="{D05C92A5-5694-4F8D-9BCC-44F2FE4B831D}"/>
              </a:ext>
            </a:extLst>
          </p:cNvPr>
          <p:cNvSpPr txBox="1"/>
          <p:nvPr/>
        </p:nvSpPr>
        <p:spPr>
          <a:xfrm>
            <a:off x="1354750" y="1174956"/>
            <a:ext cx="1859089" cy="2113207"/>
          </a:xfrm>
          <a:prstGeom prst="rect">
            <a:avLst/>
          </a:prstGeom>
          <a:noFill/>
        </p:spPr>
        <p:txBody>
          <a:bodyPr wrap="square" rtlCol="0">
            <a:spAutoFit/>
          </a:bodyPr>
          <a:lstStyle/>
          <a:p>
            <a:pPr marL="0" marR="0" lvl="0" indent="0" algn="l" defTabSz="914400" rtl="0" eaLnBrk="1" fontAlgn="base" latinLnBrk="0" hangingPunct="1">
              <a:lnSpc>
                <a:spcPct val="114000"/>
              </a:lnSpc>
              <a:spcBef>
                <a:spcPct val="0"/>
              </a:spcBef>
              <a:spcAft>
                <a:spcPct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Calibri" panose="020F0502020204030204"/>
                <a:ea typeface="+mn-ea"/>
                <a:cs typeface="Arial" charset="0"/>
              </a:rPr>
              <a:t>User Stories</a:t>
            </a:r>
            <a:endParaRPr kumimoji="0" lang="en-AU" sz="1400" b="1" i="0" u="none" strike="noStrike" kern="1200" cap="none" spc="0" normalizeH="0" baseline="0" noProof="0">
              <a:ln>
                <a:noFill/>
              </a:ln>
              <a:solidFill>
                <a:prstClr val="black"/>
              </a:solidFill>
              <a:effectLst/>
              <a:uLnTx/>
              <a:uFillTx/>
              <a:latin typeface="Calibri" panose="020F0502020204030204"/>
              <a:ea typeface="+mn-ea"/>
              <a:cs typeface="Arial" charset="0"/>
            </a:endParaRPr>
          </a:p>
          <a:p>
            <a:pPr marL="87313" marR="0" lvl="0" indent="-87313" algn="l" defTabSz="914400" rtl="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a:ln>
                  <a:noFill/>
                </a:ln>
                <a:solidFill>
                  <a:prstClr val="black"/>
                </a:solidFill>
                <a:effectLst/>
                <a:uLnTx/>
                <a:uFillTx/>
                <a:latin typeface="Calibri" panose="020F0502020204030204"/>
                <a:ea typeface="+mn-ea"/>
                <a:cs typeface="Arial" charset="0"/>
              </a:rPr>
              <a:t>High-level</a:t>
            </a:r>
          </a:p>
          <a:p>
            <a:pPr marL="87313" marR="0" lvl="0" indent="-87313" algn="l" defTabSz="914400" rtl="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a:ln>
                  <a:noFill/>
                </a:ln>
                <a:solidFill>
                  <a:prstClr val="black"/>
                </a:solidFill>
                <a:effectLst/>
                <a:uLnTx/>
                <a:uFillTx/>
                <a:latin typeface="Calibri" panose="020F0502020204030204"/>
                <a:ea typeface="+mn-ea"/>
                <a:cs typeface="Arial" charset="0"/>
              </a:rPr>
              <a:t>Pictographic</a:t>
            </a:r>
          </a:p>
          <a:p>
            <a:pPr marL="87313" marR="0" lvl="0" indent="-87313" algn="l" defTabSz="914400" rtl="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a:ln>
                  <a:noFill/>
                </a:ln>
                <a:solidFill>
                  <a:prstClr val="black"/>
                </a:solidFill>
                <a:effectLst/>
                <a:uLnTx/>
                <a:uFillTx/>
                <a:latin typeface="Calibri" panose="020F0502020204030204"/>
                <a:ea typeface="+mn-ea"/>
                <a:cs typeface="Arial" charset="0"/>
              </a:rPr>
              <a:t>Depict 1 or more Use Cases, Scenarios, and/or Events</a:t>
            </a:r>
          </a:p>
          <a:p>
            <a:pPr marL="87313" marR="0" lvl="0" indent="-87313" algn="l" defTabSz="914400" rtl="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a:ln>
                  <a:noFill/>
                </a:ln>
                <a:solidFill>
                  <a:prstClr val="black"/>
                </a:solidFill>
                <a:effectLst/>
                <a:uLnTx/>
                <a:uFillTx/>
                <a:latin typeface="Calibri" panose="020F0502020204030204"/>
                <a:ea typeface="+mn-ea"/>
                <a:cs typeface="Arial" charset="0"/>
              </a:rPr>
              <a:t>Actors, Systems, Exchanges, Data</a:t>
            </a:r>
          </a:p>
        </p:txBody>
      </p:sp>
      <p:grpSp>
        <p:nvGrpSpPr>
          <p:cNvPr id="32" name="Group 31">
            <a:extLst>
              <a:ext uri="{FF2B5EF4-FFF2-40B4-BE49-F238E27FC236}">
                <a16:creationId xmlns:a16="http://schemas.microsoft.com/office/drawing/2014/main" id="{8FA88A74-E734-48A5-9AA3-E803A419BCB2}"/>
              </a:ext>
            </a:extLst>
          </p:cNvPr>
          <p:cNvGrpSpPr/>
          <p:nvPr/>
        </p:nvGrpSpPr>
        <p:grpSpPr>
          <a:xfrm>
            <a:off x="1004039" y="940974"/>
            <a:ext cx="405562" cy="4064000"/>
            <a:chOff x="1905000" y="940974"/>
            <a:chExt cx="461892" cy="4064000"/>
          </a:xfrm>
        </p:grpSpPr>
        <p:sp>
          <p:nvSpPr>
            <p:cNvPr id="27" name="Arrow: Up-Down 26">
              <a:extLst>
                <a:ext uri="{FF2B5EF4-FFF2-40B4-BE49-F238E27FC236}">
                  <a16:creationId xmlns:a16="http://schemas.microsoft.com/office/drawing/2014/main" id="{559729AA-6DB8-4632-9723-FABA5C211622}"/>
                </a:ext>
              </a:extLst>
            </p:cNvPr>
            <p:cNvSpPr/>
            <p:nvPr/>
          </p:nvSpPr>
          <p:spPr bwMode="auto">
            <a:xfrm>
              <a:off x="1905000" y="940974"/>
              <a:ext cx="461892" cy="4064000"/>
            </a:xfrm>
            <a:prstGeom prst="upDownArrow">
              <a:avLst/>
            </a:prstGeom>
            <a:solidFill>
              <a:srgbClr val="008000"/>
            </a:solidFill>
            <a:ln w="25400" cap="flat" cmpd="sng" algn="ctr">
              <a:solidFill>
                <a:srgbClr val="008000"/>
              </a:solidFill>
              <a:prstDash val="solid"/>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DFE3E5"/>
                </a:solidFill>
                <a:effectLst/>
                <a:uLnTx/>
                <a:uFillTx/>
                <a:latin typeface="Calibri" panose="020F0502020204030204"/>
                <a:ea typeface="+mn-ea"/>
                <a:cs typeface="Arial" charset="0"/>
              </a:endParaRPr>
            </a:p>
          </p:txBody>
        </p:sp>
        <p:sp>
          <p:nvSpPr>
            <p:cNvPr id="34" name="TextBox 33">
              <a:extLst>
                <a:ext uri="{FF2B5EF4-FFF2-40B4-BE49-F238E27FC236}">
                  <a16:creationId xmlns:a16="http://schemas.microsoft.com/office/drawing/2014/main" id="{EA14F0EC-F3C3-49D6-8C10-0E1E1153C745}"/>
                </a:ext>
              </a:extLst>
            </p:cNvPr>
            <p:cNvSpPr txBox="1"/>
            <p:nvPr/>
          </p:nvSpPr>
          <p:spPr>
            <a:xfrm rot="16200000" flipH="1">
              <a:off x="1566571" y="2783604"/>
              <a:ext cx="1080617"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400" b="1" i="0" u="none" strike="noStrike" kern="1200" cap="none" spc="0" normalizeH="0" baseline="0" noProof="0">
                  <a:ln>
                    <a:noFill/>
                  </a:ln>
                  <a:solidFill>
                    <a:prstClr val="white"/>
                  </a:solidFill>
                  <a:effectLst/>
                  <a:uLnTx/>
                  <a:uFillTx/>
                  <a:latin typeface="Calibri" panose="020F0502020204030204"/>
                  <a:ea typeface="+mn-ea"/>
                  <a:cs typeface="Arial" charset="0"/>
                </a:rPr>
                <a:t>User Stories</a:t>
              </a:r>
            </a:p>
          </p:txBody>
        </p:sp>
      </p:grpSp>
    </p:spTree>
    <p:extLst>
      <p:ext uri="{BB962C8B-B14F-4D97-AF65-F5344CB8AC3E}">
        <p14:creationId xmlns:p14="http://schemas.microsoft.com/office/powerpoint/2010/main" val="282371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FCA1-FD78-4D45-B8F2-0393E895B8C0}"/>
              </a:ext>
            </a:extLst>
          </p:cNvPr>
          <p:cNvSpPr>
            <a:spLocks noGrp="1"/>
          </p:cNvSpPr>
          <p:nvPr>
            <p:ph type="title"/>
          </p:nvPr>
        </p:nvSpPr>
        <p:spPr>
          <a:xfrm>
            <a:off x="214411" y="35305"/>
            <a:ext cx="8715178" cy="540000"/>
          </a:xfrm>
        </p:spPr>
        <p:txBody>
          <a:bodyPr>
            <a:normAutofit fontScale="90000"/>
          </a:bodyPr>
          <a:lstStyle/>
          <a:p>
            <a:r>
              <a:rPr lang="en-US" sz="3100" dirty="0"/>
              <a:t>OIIE Standard Use Case List</a:t>
            </a:r>
            <a:br>
              <a:rPr lang="en-US" dirty="0"/>
            </a:br>
            <a:r>
              <a:rPr lang="en-US" sz="2000" dirty="0"/>
              <a:t>Derived from OpenO&amp;M Standard Use Case List – Circa 2007</a:t>
            </a:r>
            <a:endParaRPr lang="en-US" dirty="0"/>
          </a:p>
        </p:txBody>
      </p:sp>
      <p:sp>
        <p:nvSpPr>
          <p:cNvPr id="3" name="Rectangle 2">
            <a:extLst>
              <a:ext uri="{FF2B5EF4-FFF2-40B4-BE49-F238E27FC236}">
                <a16:creationId xmlns:a16="http://schemas.microsoft.com/office/drawing/2014/main" id="{A74CF835-D9A2-4B2A-B5F5-937E838E9F57}"/>
              </a:ext>
            </a:extLst>
          </p:cNvPr>
          <p:cNvSpPr/>
          <p:nvPr/>
        </p:nvSpPr>
        <p:spPr>
          <a:xfrm>
            <a:off x="214411" y="717422"/>
            <a:ext cx="8850076" cy="3785652"/>
          </a:xfrm>
          <a:prstGeom prst="rect">
            <a:avLst/>
          </a:prstGeom>
        </p:spPr>
        <p:txBody>
          <a:bodyPr wrap="square">
            <a:spAutoFit/>
          </a:bodyPr>
          <a:lstStyle/>
          <a:p>
            <a:r>
              <a:rPr lang="en-US" sz="1600" dirty="0">
                <a:solidFill>
                  <a:srgbClr val="000000"/>
                </a:solidFill>
                <a:latin typeface="+mn-lt"/>
              </a:rPr>
              <a:t>OIIE Use Case 1 – Information Handover from EPC to O/O</a:t>
            </a:r>
          </a:p>
          <a:p>
            <a:r>
              <a:rPr lang="en-US" sz="1600" b="0" dirty="0">
                <a:solidFill>
                  <a:srgbClr val="000000"/>
                </a:solidFill>
                <a:latin typeface="+mn-lt"/>
              </a:rPr>
              <a:t>OIIE Use Case 2 – Engineering Updates</a:t>
            </a:r>
          </a:p>
          <a:p>
            <a:r>
              <a:rPr lang="en-US" sz="1600" b="0" dirty="0">
                <a:solidFill>
                  <a:srgbClr val="000000"/>
                </a:solidFill>
                <a:latin typeface="+mn-lt"/>
              </a:rPr>
              <a:t>OIIE Use Case 3 – Field Changes to Plant/Facility Engineering</a:t>
            </a:r>
          </a:p>
          <a:p>
            <a:r>
              <a:rPr lang="en-US" sz="1600" b="0" dirty="0">
                <a:solidFill>
                  <a:srgbClr val="000000"/>
                </a:solidFill>
                <a:latin typeface="+mn-lt"/>
              </a:rPr>
              <a:t>OIIE Use Case 4 – Online Product Data Library Management</a:t>
            </a:r>
          </a:p>
          <a:p>
            <a:r>
              <a:rPr lang="en-US" sz="1600" dirty="0">
                <a:solidFill>
                  <a:srgbClr val="000000"/>
                </a:solidFill>
                <a:latin typeface="+mn-lt"/>
              </a:rPr>
              <a:t>OIIE Use Case 5 – Asset Installation/Removal Updates</a:t>
            </a:r>
          </a:p>
          <a:p>
            <a:r>
              <a:rPr lang="en-US" sz="1600" b="0" dirty="0">
                <a:solidFill>
                  <a:srgbClr val="000000"/>
                </a:solidFill>
                <a:latin typeface="+mn-lt"/>
              </a:rPr>
              <a:t>OIIE Use Case 6 – Preventive Maintenance Triggering</a:t>
            </a:r>
          </a:p>
          <a:p>
            <a:r>
              <a:rPr lang="en-US" sz="1600" dirty="0">
                <a:solidFill>
                  <a:srgbClr val="000000"/>
                </a:solidFill>
                <a:latin typeface="+mn-lt"/>
              </a:rPr>
              <a:t>OIIE Use Case 7 – Condition-Based Maintenance Triggering</a:t>
            </a:r>
          </a:p>
          <a:p>
            <a:r>
              <a:rPr lang="en-US" sz="1600" b="0" dirty="0">
                <a:solidFill>
                  <a:srgbClr val="000000"/>
                </a:solidFill>
                <a:latin typeface="+mn-lt"/>
              </a:rPr>
              <a:t>OIIE Use Case 8 – Early Warning Notifications</a:t>
            </a:r>
          </a:p>
          <a:p>
            <a:r>
              <a:rPr lang="en-US" sz="1600" b="0" dirty="0">
                <a:solidFill>
                  <a:srgbClr val="000000"/>
                </a:solidFill>
                <a:latin typeface="+mn-lt"/>
              </a:rPr>
              <a:t>OIIE Use Case 9 – Incident Management/Accountability</a:t>
            </a:r>
          </a:p>
          <a:p>
            <a:r>
              <a:rPr lang="en-US" sz="1600" b="0" dirty="0">
                <a:solidFill>
                  <a:srgbClr val="000000"/>
                </a:solidFill>
                <a:latin typeface="+mn-lt"/>
              </a:rPr>
              <a:t>OIIE Use Case 10 – Information Provisioning of O&amp;M Systems</a:t>
            </a:r>
          </a:p>
          <a:p>
            <a:r>
              <a:rPr lang="en-US" sz="1600" b="0" dirty="0">
                <a:solidFill>
                  <a:srgbClr val="000000"/>
                </a:solidFill>
                <a:latin typeface="+mn-lt"/>
              </a:rPr>
              <a:t>OIIE Use Case 11 – Enterprise Reference Data Library Management</a:t>
            </a:r>
          </a:p>
          <a:p>
            <a:r>
              <a:rPr lang="en-US" sz="1600" dirty="0">
                <a:solidFill>
                  <a:srgbClr val="000000"/>
                </a:solidFill>
                <a:latin typeface="+mn-lt"/>
              </a:rPr>
              <a:t>OIIE Use Case 12 – RFI and RFI Response for Models Meeting Requirements (Greenfield &amp; Brownfield)</a:t>
            </a:r>
          </a:p>
          <a:p>
            <a:r>
              <a:rPr lang="en-US" sz="1600" b="0" dirty="0">
                <a:solidFill>
                  <a:srgbClr val="000000"/>
                </a:solidFill>
                <a:latin typeface="+mn-lt"/>
              </a:rPr>
              <a:t>OIIE Use Case 13 – Lockout-Tagout</a:t>
            </a:r>
          </a:p>
          <a:p>
            <a:r>
              <a:rPr lang="en-US" sz="1600" dirty="0">
                <a:solidFill>
                  <a:srgbClr val="000000"/>
                </a:solidFill>
                <a:latin typeface="+mn-lt"/>
              </a:rPr>
              <a:t>OIIE Use Case 14 – Condition-Based Maintenance Data Acquisition </a:t>
            </a:r>
          </a:p>
          <a:p>
            <a:r>
              <a:rPr lang="en-US" sz="1600" dirty="0">
                <a:solidFill>
                  <a:srgbClr val="000000"/>
                </a:solidFill>
                <a:latin typeface="+mn-lt"/>
              </a:rPr>
              <a:t>OIIE Use Case 15 – Capital Project Asset Installation</a:t>
            </a:r>
          </a:p>
        </p:txBody>
      </p:sp>
      <p:sp>
        <p:nvSpPr>
          <p:cNvPr id="4" name="TextBox 3">
            <a:extLst>
              <a:ext uri="{FF2B5EF4-FFF2-40B4-BE49-F238E27FC236}">
                <a16:creationId xmlns:a16="http://schemas.microsoft.com/office/drawing/2014/main" id="{CD884C3B-6A00-45CC-840E-4E669DCA2163}"/>
              </a:ext>
            </a:extLst>
          </p:cNvPr>
          <p:cNvSpPr txBox="1"/>
          <p:nvPr/>
        </p:nvSpPr>
        <p:spPr>
          <a:xfrm>
            <a:off x="659964" y="4424583"/>
            <a:ext cx="8030812" cy="584775"/>
          </a:xfrm>
          <a:prstGeom prst="rect">
            <a:avLst/>
          </a:prstGeom>
          <a:noFill/>
        </p:spPr>
        <p:txBody>
          <a:bodyPr wrap="square" rtlCol="0">
            <a:spAutoFit/>
          </a:bodyPr>
          <a:lstStyle/>
          <a:p>
            <a:pPr algn="ctr"/>
            <a:r>
              <a:rPr lang="en-US" sz="1600" dirty="0">
                <a:solidFill>
                  <a:schemeClr val="accent5"/>
                </a:solidFill>
                <a:latin typeface="+mn-lt"/>
              </a:rPr>
              <a:t>Current OIIE Use Cases Focus on Life-cycle Asset Management and OIIE Administration</a:t>
            </a:r>
          </a:p>
          <a:p>
            <a:pPr algn="ctr"/>
            <a:r>
              <a:rPr lang="en-US" sz="1600" dirty="0">
                <a:solidFill>
                  <a:schemeClr val="accent5"/>
                </a:solidFill>
                <a:latin typeface="+mn-lt"/>
              </a:rPr>
              <a:t>May be expanded into more of Operations Management in conjunction with UWA/Kirkman </a:t>
            </a:r>
          </a:p>
        </p:txBody>
      </p:sp>
    </p:spTree>
    <p:extLst>
      <p:ext uri="{BB962C8B-B14F-4D97-AF65-F5344CB8AC3E}">
        <p14:creationId xmlns:p14="http://schemas.microsoft.com/office/powerpoint/2010/main" val="32888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1110" y="2685423"/>
            <a:ext cx="2616460" cy="2324727"/>
            <a:chOff x="23410" y="1590679"/>
            <a:chExt cx="2616460" cy="2288371"/>
          </a:xfrm>
        </p:grpSpPr>
        <p:sp>
          <p:nvSpPr>
            <p:cNvPr id="8" name="TextBox 7"/>
            <p:cNvSpPr txBox="1"/>
            <p:nvPr/>
          </p:nvSpPr>
          <p:spPr>
            <a:xfrm>
              <a:off x="23410" y="1590679"/>
              <a:ext cx="2616460" cy="363556"/>
            </a:xfrm>
            <a:prstGeom prst="rect">
              <a:avLst/>
            </a:prstGeom>
            <a:noFill/>
          </p:spPr>
          <p:txBody>
            <a:bodyPr wrap="square" rtlCol="0">
              <a:spAutoFit/>
            </a:bodyPr>
            <a:lstStyle/>
            <a:p>
              <a:pPr algn="ctr"/>
              <a:r>
                <a:rPr lang="en-US" sz="1800" b="0" u="sng" dirty="0">
                  <a:solidFill>
                    <a:schemeClr val="tx1"/>
                  </a:solidFill>
                  <a:latin typeface="+mn-lt"/>
                </a:rPr>
                <a:t>Manufacturers</a:t>
              </a:r>
            </a:p>
          </p:txBody>
        </p:sp>
        <p:sp>
          <p:nvSpPr>
            <p:cNvPr id="9" name="Rectangle 8"/>
            <p:cNvSpPr/>
            <p:nvPr/>
          </p:nvSpPr>
          <p:spPr>
            <a:xfrm>
              <a:off x="161510" y="2793111"/>
              <a:ext cx="2286000" cy="297299"/>
            </a:xfrm>
            <a:prstGeom prst="rect">
              <a:avLst/>
            </a:prstGeom>
            <a:solidFill>
              <a:srgbClr val="FFFF99"/>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a:solidFill>
                    <a:schemeClr val="tx1"/>
                  </a:solidFill>
                </a:rPr>
                <a:t>IT Networks</a:t>
              </a:r>
            </a:p>
          </p:txBody>
        </p:sp>
        <p:cxnSp>
          <p:nvCxnSpPr>
            <p:cNvPr id="10" name="Straight Arrow Connector 9"/>
            <p:cNvCxnSpPr/>
            <p:nvPr/>
          </p:nvCxnSpPr>
          <p:spPr>
            <a:xfrm>
              <a:off x="1331640" y="3113965"/>
              <a:ext cx="0" cy="274320"/>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746575" y="3429000"/>
              <a:ext cx="1188720" cy="450050"/>
            </a:xfrm>
            <a:prstGeom prst="roundRect">
              <a:avLst/>
            </a:prstGeom>
            <a:solidFill>
              <a:srgbClr val="FF9933"/>
            </a:solidFill>
            <a:ln w="31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400"/>
                </a:lnSpc>
              </a:pPr>
              <a:r>
                <a:rPr lang="en-US" sz="1600" b="0" dirty="0">
                  <a:solidFill>
                    <a:schemeClr val="tx1"/>
                  </a:solidFill>
                </a:rPr>
                <a:t>Automation and Control</a:t>
              </a:r>
            </a:p>
          </p:txBody>
        </p:sp>
        <p:sp>
          <p:nvSpPr>
            <p:cNvPr id="12" name="Rounded Rectangle 11"/>
            <p:cNvSpPr/>
            <p:nvPr/>
          </p:nvSpPr>
          <p:spPr>
            <a:xfrm>
              <a:off x="431540" y="2033845"/>
              <a:ext cx="1845206" cy="450050"/>
            </a:xfrm>
            <a:prstGeom prst="round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400"/>
                </a:lnSpc>
              </a:pPr>
              <a:r>
                <a:rPr lang="en-US" sz="1600" b="0" dirty="0">
                  <a:solidFill>
                    <a:schemeClr val="tx1"/>
                  </a:solidFill>
                </a:rPr>
                <a:t>Enterprise Business Systems</a:t>
              </a:r>
            </a:p>
          </p:txBody>
        </p:sp>
        <p:cxnSp>
          <p:nvCxnSpPr>
            <p:cNvPr id="13" name="Straight Arrow Connector 12"/>
            <p:cNvCxnSpPr/>
            <p:nvPr/>
          </p:nvCxnSpPr>
          <p:spPr>
            <a:xfrm>
              <a:off x="1331640" y="2483895"/>
              <a:ext cx="0" cy="274320"/>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 name="Group 13"/>
          <p:cNvGrpSpPr/>
          <p:nvPr/>
        </p:nvGrpSpPr>
        <p:grpSpPr>
          <a:xfrm>
            <a:off x="3459560" y="18422"/>
            <a:ext cx="2520280" cy="1557047"/>
            <a:chOff x="71500" y="1533363"/>
            <a:chExt cx="2520280" cy="1557047"/>
          </a:xfrm>
        </p:grpSpPr>
        <p:sp>
          <p:nvSpPr>
            <p:cNvPr id="15" name="TextBox 14"/>
            <p:cNvSpPr txBox="1"/>
            <p:nvPr/>
          </p:nvSpPr>
          <p:spPr>
            <a:xfrm>
              <a:off x="71500" y="1533363"/>
              <a:ext cx="2520280" cy="369332"/>
            </a:xfrm>
            <a:prstGeom prst="rect">
              <a:avLst/>
            </a:prstGeom>
            <a:noFill/>
          </p:spPr>
          <p:txBody>
            <a:bodyPr wrap="square" rtlCol="0">
              <a:spAutoFit/>
            </a:bodyPr>
            <a:lstStyle/>
            <a:p>
              <a:pPr algn="ctr"/>
              <a:r>
                <a:rPr lang="en-US" sz="1800" b="0" u="sng" dirty="0">
                  <a:solidFill>
                    <a:schemeClr val="tx1"/>
                  </a:solidFill>
                  <a:latin typeface="+mn-lt"/>
                </a:rPr>
                <a:t>EPC Firms</a:t>
              </a:r>
            </a:p>
          </p:txBody>
        </p:sp>
        <p:sp>
          <p:nvSpPr>
            <p:cNvPr id="16" name="Rectangle 15"/>
            <p:cNvSpPr/>
            <p:nvPr/>
          </p:nvSpPr>
          <p:spPr>
            <a:xfrm>
              <a:off x="161510" y="2793111"/>
              <a:ext cx="2286000" cy="297299"/>
            </a:xfrm>
            <a:prstGeom prst="rect">
              <a:avLst/>
            </a:prstGeom>
            <a:solidFill>
              <a:srgbClr val="FFFF99"/>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a:solidFill>
                    <a:schemeClr val="tx1"/>
                  </a:solidFill>
                </a:rPr>
                <a:t>IT Networks</a:t>
              </a:r>
            </a:p>
          </p:txBody>
        </p:sp>
        <p:cxnSp>
          <p:nvCxnSpPr>
            <p:cNvPr id="17" name="Straight Arrow Connector 16"/>
            <p:cNvCxnSpPr/>
            <p:nvPr/>
          </p:nvCxnSpPr>
          <p:spPr>
            <a:xfrm>
              <a:off x="1331640" y="2483895"/>
              <a:ext cx="0" cy="274320"/>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421940" y="1879276"/>
              <a:ext cx="1828800" cy="583727"/>
            </a:xfrm>
            <a:prstGeom prst="round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400"/>
                </a:lnSpc>
              </a:pPr>
              <a:r>
                <a:rPr lang="en-US" sz="1600" b="0" dirty="0">
                  <a:solidFill>
                    <a:schemeClr val="tx1"/>
                  </a:solidFill>
                </a:rPr>
                <a:t>Engineering , Procurement and Construction</a:t>
              </a:r>
            </a:p>
          </p:txBody>
        </p:sp>
      </p:grpSp>
      <p:grpSp>
        <p:nvGrpSpPr>
          <p:cNvPr id="5" name="Group 18"/>
          <p:cNvGrpSpPr/>
          <p:nvPr/>
        </p:nvGrpSpPr>
        <p:grpSpPr>
          <a:xfrm>
            <a:off x="6699920" y="2685423"/>
            <a:ext cx="2520280" cy="2324727"/>
            <a:chOff x="71500" y="1590679"/>
            <a:chExt cx="2520280" cy="2288371"/>
          </a:xfrm>
        </p:grpSpPr>
        <p:sp>
          <p:nvSpPr>
            <p:cNvPr id="20" name="TextBox 19"/>
            <p:cNvSpPr txBox="1"/>
            <p:nvPr/>
          </p:nvSpPr>
          <p:spPr>
            <a:xfrm>
              <a:off x="71500" y="1590679"/>
              <a:ext cx="2520280" cy="363556"/>
            </a:xfrm>
            <a:prstGeom prst="rect">
              <a:avLst/>
            </a:prstGeom>
            <a:noFill/>
          </p:spPr>
          <p:txBody>
            <a:bodyPr wrap="square" rtlCol="0">
              <a:spAutoFit/>
            </a:bodyPr>
            <a:lstStyle/>
            <a:p>
              <a:pPr algn="ctr"/>
              <a:r>
                <a:rPr lang="en-US" sz="1800" b="0" u="sng" dirty="0">
                  <a:solidFill>
                    <a:schemeClr val="tx1"/>
                  </a:solidFill>
                  <a:latin typeface="+mn-lt"/>
                </a:rPr>
                <a:t>Owner/Operators</a:t>
              </a:r>
            </a:p>
          </p:txBody>
        </p:sp>
        <p:sp>
          <p:nvSpPr>
            <p:cNvPr id="21" name="Rectangle 20"/>
            <p:cNvSpPr/>
            <p:nvPr/>
          </p:nvSpPr>
          <p:spPr>
            <a:xfrm>
              <a:off x="161510" y="2793111"/>
              <a:ext cx="2286000" cy="297299"/>
            </a:xfrm>
            <a:prstGeom prst="rect">
              <a:avLst/>
            </a:prstGeom>
            <a:solidFill>
              <a:srgbClr val="FFFF99"/>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dirty="0">
                  <a:solidFill>
                    <a:schemeClr val="tx1"/>
                  </a:solidFill>
                </a:rPr>
                <a:t>IT Networks</a:t>
              </a:r>
            </a:p>
          </p:txBody>
        </p:sp>
        <p:cxnSp>
          <p:nvCxnSpPr>
            <p:cNvPr id="22" name="Straight Arrow Connector 21"/>
            <p:cNvCxnSpPr/>
            <p:nvPr/>
          </p:nvCxnSpPr>
          <p:spPr>
            <a:xfrm>
              <a:off x="1331640" y="3113965"/>
              <a:ext cx="0" cy="274320"/>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46575" y="3429000"/>
              <a:ext cx="1188720" cy="450050"/>
            </a:xfrm>
            <a:prstGeom prst="roundRect">
              <a:avLst/>
            </a:prstGeom>
            <a:solidFill>
              <a:srgbClr val="FF9933"/>
            </a:solidFill>
            <a:ln w="31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400"/>
                </a:lnSpc>
              </a:pPr>
              <a:r>
                <a:rPr lang="en-US" sz="1600" b="0" dirty="0">
                  <a:solidFill>
                    <a:schemeClr val="tx1"/>
                  </a:solidFill>
                </a:rPr>
                <a:t>Automation and Control</a:t>
              </a:r>
            </a:p>
          </p:txBody>
        </p:sp>
        <p:sp>
          <p:nvSpPr>
            <p:cNvPr id="24" name="Rounded Rectangle 23"/>
            <p:cNvSpPr/>
            <p:nvPr/>
          </p:nvSpPr>
          <p:spPr>
            <a:xfrm>
              <a:off x="431540" y="2033845"/>
              <a:ext cx="1845206" cy="450050"/>
            </a:xfrm>
            <a:prstGeom prst="round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ts val="1400"/>
                </a:lnSpc>
              </a:pPr>
              <a:r>
                <a:rPr lang="en-US" sz="1600" b="0" dirty="0">
                  <a:solidFill>
                    <a:schemeClr val="tx1"/>
                  </a:solidFill>
                </a:rPr>
                <a:t>Enterprise Business Systems</a:t>
              </a:r>
            </a:p>
          </p:txBody>
        </p:sp>
        <p:cxnSp>
          <p:nvCxnSpPr>
            <p:cNvPr id="25" name="Straight Arrow Connector 24"/>
            <p:cNvCxnSpPr/>
            <p:nvPr/>
          </p:nvCxnSpPr>
          <p:spPr>
            <a:xfrm>
              <a:off x="1331640" y="2483895"/>
              <a:ext cx="0" cy="274320"/>
            </a:xfrm>
            <a:prstGeom prst="straightConnector1">
              <a:avLst/>
            </a:prstGeom>
            <a:ln>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a:stCxn id="9" idx="3"/>
            <a:endCxn id="21" idx="1"/>
          </p:cNvCxnSpPr>
          <p:nvPr/>
        </p:nvCxnSpPr>
        <p:spPr>
          <a:xfrm>
            <a:off x="2595210" y="4057969"/>
            <a:ext cx="4194720" cy="0"/>
          </a:xfrm>
          <a:prstGeom prst="straightConnector1">
            <a:avLst/>
          </a:prstGeom>
          <a:ln w="2540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43062" y="4299324"/>
            <a:ext cx="2757538" cy="523220"/>
          </a:xfrm>
          <a:prstGeom prst="rect">
            <a:avLst/>
          </a:prstGeom>
          <a:noFill/>
        </p:spPr>
        <p:txBody>
          <a:bodyPr wrap="square" rtlCol="0">
            <a:spAutoFit/>
          </a:bodyPr>
          <a:lstStyle/>
          <a:p>
            <a:pPr algn="ctr"/>
            <a:r>
              <a:rPr lang="en-US" b="0" dirty="0">
                <a:solidFill>
                  <a:schemeClr val="tx1"/>
                </a:solidFill>
                <a:latin typeface="+mn-lt"/>
              </a:rPr>
              <a:t>Manufactured Asset Data</a:t>
            </a:r>
          </a:p>
          <a:p>
            <a:pPr algn="ctr"/>
            <a:r>
              <a:rPr lang="en-US" b="0" dirty="0">
                <a:solidFill>
                  <a:schemeClr val="tx1"/>
                </a:solidFill>
                <a:latin typeface="+mn-lt"/>
              </a:rPr>
              <a:t>(Make/Model Information, Serial #)</a:t>
            </a:r>
          </a:p>
        </p:txBody>
      </p:sp>
      <p:cxnSp>
        <p:nvCxnSpPr>
          <p:cNvPr id="29" name="Straight Arrow Connector 28"/>
          <p:cNvCxnSpPr>
            <a:stCxn id="9" idx="3"/>
            <a:endCxn id="16" idx="2"/>
          </p:cNvCxnSpPr>
          <p:nvPr/>
        </p:nvCxnSpPr>
        <p:spPr>
          <a:xfrm flipV="1">
            <a:off x="2595210" y="1575469"/>
            <a:ext cx="2097360" cy="2482500"/>
          </a:xfrm>
          <a:prstGeom prst="straightConnector1">
            <a:avLst/>
          </a:prstGeom>
          <a:ln w="2540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2"/>
            <a:endCxn id="21" idx="1"/>
          </p:cNvCxnSpPr>
          <p:nvPr/>
        </p:nvCxnSpPr>
        <p:spPr>
          <a:xfrm>
            <a:off x="4692570" y="1575469"/>
            <a:ext cx="2097360" cy="2482500"/>
          </a:xfrm>
          <a:prstGeom prst="straightConnector1">
            <a:avLst/>
          </a:prstGeom>
          <a:ln w="2540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2860129" y="4096467"/>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32" name="Right Arrow 31"/>
          <p:cNvSpPr/>
          <p:nvPr/>
        </p:nvSpPr>
        <p:spPr>
          <a:xfrm flipH="1">
            <a:off x="5582091" y="4087358"/>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33" name="Rectangle 32"/>
          <p:cNvSpPr/>
          <p:nvPr/>
        </p:nvSpPr>
        <p:spPr>
          <a:xfrm>
            <a:off x="4800600" y="4232758"/>
            <a:ext cx="2561693" cy="738664"/>
          </a:xfrm>
          <a:prstGeom prst="rect">
            <a:avLst/>
          </a:prstGeom>
        </p:spPr>
        <p:txBody>
          <a:bodyPr wrap="square">
            <a:spAutoFit/>
          </a:bodyPr>
          <a:lstStyle/>
          <a:p>
            <a:pPr algn="ctr"/>
            <a:r>
              <a:rPr lang="en-US" sz="1400" b="0" dirty="0">
                <a:solidFill>
                  <a:schemeClr val="tx1"/>
                </a:solidFill>
                <a:latin typeface="+mn-lt"/>
              </a:rPr>
              <a:t>Operations &amp; Maintenance Data</a:t>
            </a:r>
          </a:p>
          <a:p>
            <a:pPr algn="ctr"/>
            <a:r>
              <a:rPr lang="en-US" b="0" dirty="0">
                <a:solidFill>
                  <a:schemeClr val="tx1"/>
                </a:solidFill>
                <a:latin typeface="+mn-lt"/>
              </a:rPr>
              <a:t>(Monitoring, Diagnostics P</a:t>
            </a:r>
            <a:r>
              <a:rPr lang="en-US" sz="1400" b="0" dirty="0">
                <a:solidFill>
                  <a:schemeClr val="tx1"/>
                </a:solidFill>
                <a:latin typeface="+mn-lt"/>
              </a:rPr>
              <a:t>rognostics) </a:t>
            </a:r>
          </a:p>
        </p:txBody>
      </p:sp>
      <p:sp>
        <p:nvSpPr>
          <p:cNvPr id="34" name="Right Arrow 33"/>
          <p:cNvSpPr/>
          <p:nvPr/>
        </p:nvSpPr>
        <p:spPr>
          <a:xfrm rot="13740000" flipH="1">
            <a:off x="4938593" y="2570672"/>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36" name="Rectangle 35"/>
          <p:cNvSpPr/>
          <p:nvPr/>
        </p:nvSpPr>
        <p:spPr>
          <a:xfrm rot="3000000">
            <a:off x="3734475" y="2715717"/>
            <a:ext cx="2909347" cy="523220"/>
          </a:xfrm>
          <a:prstGeom prst="rect">
            <a:avLst/>
          </a:prstGeom>
        </p:spPr>
        <p:txBody>
          <a:bodyPr wrap="square">
            <a:spAutoFit/>
          </a:bodyPr>
          <a:lstStyle/>
          <a:p>
            <a:pPr algn="ctr"/>
            <a:r>
              <a:rPr lang="en-US" sz="1400" b="0" dirty="0">
                <a:solidFill>
                  <a:schemeClr val="tx1"/>
                </a:solidFill>
                <a:latin typeface="+mn-lt"/>
              </a:rPr>
              <a:t>PFD, P&amp;ID, Tags, Docs </a:t>
            </a:r>
          </a:p>
          <a:p>
            <a:pPr algn="ctr"/>
            <a:r>
              <a:rPr lang="en-US" sz="1400" b="0" dirty="0">
                <a:solidFill>
                  <a:schemeClr val="tx1"/>
                </a:solidFill>
                <a:latin typeface="+mn-lt"/>
              </a:rPr>
              <a:t>&amp; Requirements</a:t>
            </a:r>
          </a:p>
        </p:txBody>
      </p:sp>
      <p:sp>
        <p:nvSpPr>
          <p:cNvPr id="37" name="TextBox 36"/>
          <p:cNvSpPr txBox="1"/>
          <p:nvPr/>
        </p:nvSpPr>
        <p:spPr>
          <a:xfrm>
            <a:off x="1066800" y="2380622"/>
            <a:ext cx="914400" cy="369332"/>
          </a:xfrm>
          <a:prstGeom prst="rect">
            <a:avLst/>
          </a:prstGeom>
          <a:noFill/>
        </p:spPr>
        <p:txBody>
          <a:bodyPr wrap="square" rtlCol="0">
            <a:spAutoFit/>
          </a:bodyPr>
          <a:lstStyle/>
          <a:p>
            <a:pPr algn="ctr"/>
            <a:r>
              <a:rPr lang="en-US" sz="1800" b="0" u="sng" dirty="0">
                <a:solidFill>
                  <a:schemeClr val="tx1"/>
                </a:solidFill>
                <a:latin typeface="+mn-lt"/>
              </a:rPr>
              <a:t>OEMs</a:t>
            </a:r>
          </a:p>
        </p:txBody>
      </p:sp>
      <p:sp>
        <p:nvSpPr>
          <p:cNvPr id="40" name="Right Arrow 39"/>
          <p:cNvSpPr/>
          <p:nvPr/>
        </p:nvSpPr>
        <p:spPr>
          <a:xfrm rot="18635869">
            <a:off x="3120790" y="2979085"/>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41" name="Right Arrow 40"/>
          <p:cNvSpPr/>
          <p:nvPr/>
        </p:nvSpPr>
        <p:spPr>
          <a:xfrm rot="7808531">
            <a:off x="3099189" y="2549487"/>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42" name="TextBox 41"/>
          <p:cNvSpPr txBox="1"/>
          <p:nvPr/>
        </p:nvSpPr>
        <p:spPr>
          <a:xfrm rot="18600000">
            <a:off x="2552851" y="2012046"/>
            <a:ext cx="1371600" cy="738664"/>
          </a:xfrm>
          <a:prstGeom prst="rect">
            <a:avLst/>
          </a:prstGeom>
        </p:spPr>
        <p:txBody>
          <a:bodyPr wrap="square">
            <a:spAutoFit/>
          </a:bodyPr>
          <a:lstStyle/>
          <a:p>
            <a:pPr algn="ctr"/>
            <a:r>
              <a:rPr lang="en-US" b="0" dirty="0">
                <a:solidFill>
                  <a:schemeClr val="tx1"/>
                </a:solidFill>
                <a:latin typeface="+mn-lt"/>
              </a:rPr>
              <a:t>Functional and Technical Requirements</a:t>
            </a:r>
          </a:p>
        </p:txBody>
      </p:sp>
      <p:sp>
        <p:nvSpPr>
          <p:cNvPr id="43" name="Right Arrow 33">
            <a:extLst>
              <a:ext uri="{FF2B5EF4-FFF2-40B4-BE49-F238E27FC236}">
                <a16:creationId xmlns:a16="http://schemas.microsoft.com/office/drawing/2014/main" id="{BF4D8CA3-C8A9-42A4-BB57-1A7A9E341D30}"/>
              </a:ext>
            </a:extLst>
          </p:cNvPr>
          <p:cNvSpPr/>
          <p:nvPr/>
        </p:nvSpPr>
        <p:spPr>
          <a:xfrm rot="2940000" flipH="1">
            <a:off x="5304710" y="2523454"/>
            <a:ext cx="945105" cy="22502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chemeClr val="tx1"/>
              </a:solidFill>
            </a:endParaRPr>
          </a:p>
        </p:txBody>
      </p:sp>
      <p:sp>
        <p:nvSpPr>
          <p:cNvPr id="44" name="TextBox 43">
            <a:extLst>
              <a:ext uri="{FF2B5EF4-FFF2-40B4-BE49-F238E27FC236}">
                <a16:creationId xmlns:a16="http://schemas.microsoft.com/office/drawing/2014/main" id="{A5C2EE6B-BDF1-41C9-9378-70F1D83491A1}"/>
              </a:ext>
            </a:extLst>
          </p:cNvPr>
          <p:cNvSpPr txBox="1"/>
          <p:nvPr/>
        </p:nvSpPr>
        <p:spPr>
          <a:xfrm rot="3000000">
            <a:off x="5365629" y="2126725"/>
            <a:ext cx="1371600" cy="523220"/>
          </a:xfrm>
          <a:prstGeom prst="rect">
            <a:avLst/>
          </a:prstGeom>
        </p:spPr>
        <p:txBody>
          <a:bodyPr wrap="square">
            <a:spAutoFit/>
          </a:bodyPr>
          <a:lstStyle/>
          <a:p>
            <a:pPr algn="ctr"/>
            <a:r>
              <a:rPr lang="en-US" b="0" dirty="0">
                <a:solidFill>
                  <a:schemeClr val="tx1"/>
                </a:solidFill>
                <a:latin typeface="+mn-lt"/>
              </a:rPr>
              <a:t>Business Requirements</a:t>
            </a:r>
          </a:p>
        </p:txBody>
      </p:sp>
      <p:sp>
        <p:nvSpPr>
          <p:cNvPr id="38" name="TextBox 37">
            <a:extLst>
              <a:ext uri="{FF2B5EF4-FFF2-40B4-BE49-F238E27FC236}">
                <a16:creationId xmlns:a16="http://schemas.microsoft.com/office/drawing/2014/main" id="{2CA92A23-24F3-4671-8C9B-EEEA405C146C}"/>
              </a:ext>
            </a:extLst>
          </p:cNvPr>
          <p:cNvSpPr txBox="1"/>
          <p:nvPr/>
        </p:nvSpPr>
        <p:spPr>
          <a:xfrm rot="18600000">
            <a:off x="3107894" y="2922901"/>
            <a:ext cx="1639986" cy="523220"/>
          </a:xfrm>
          <a:prstGeom prst="rect">
            <a:avLst/>
          </a:prstGeom>
        </p:spPr>
        <p:txBody>
          <a:bodyPr wrap="square">
            <a:spAutoFit/>
          </a:bodyPr>
          <a:lstStyle/>
          <a:p>
            <a:pPr algn="ctr"/>
            <a:r>
              <a:rPr lang="en-US" b="0" dirty="0">
                <a:solidFill>
                  <a:schemeClr val="tx1"/>
                </a:solidFill>
                <a:latin typeface="+mn-lt"/>
              </a:rPr>
              <a:t>Model and Instance Information</a:t>
            </a:r>
          </a:p>
        </p:txBody>
      </p:sp>
      <p:sp>
        <p:nvSpPr>
          <p:cNvPr id="39" name="Title 72">
            <a:extLst>
              <a:ext uri="{FF2B5EF4-FFF2-40B4-BE49-F238E27FC236}">
                <a16:creationId xmlns:a16="http://schemas.microsoft.com/office/drawing/2014/main" id="{3DB66CA3-D973-4DF8-B779-96166F24D8FE}"/>
              </a:ext>
            </a:extLst>
          </p:cNvPr>
          <p:cNvSpPr txBox="1">
            <a:spLocks/>
          </p:cNvSpPr>
          <p:nvPr/>
        </p:nvSpPr>
        <p:spPr bwMode="auto">
          <a:xfrm>
            <a:off x="178398" y="67114"/>
            <a:ext cx="3281155" cy="1454011"/>
          </a:xfrm>
          <a:prstGeom prst="rect">
            <a:avLst/>
          </a:prstGeom>
          <a:noFill/>
          <a:ln>
            <a:miter lim="800000"/>
            <a:headEnd/>
            <a:tailEnd/>
          </a:ln>
          <a:effectLst/>
        </p:spPr>
        <p:txBody>
          <a:bodyPr vert="horz" wrap="square" lIns="91440" tIns="45720" rIns="91440" bIns="45720" numCol="1" anchor="t" anchorCtr="0" compatLnSpc="1">
            <a:prstTxWarp prst="textNoShape">
              <a:avLst/>
            </a:prstTxWarp>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sz="2400" b="0" dirty="0">
                <a:solidFill>
                  <a:srgbClr val="008000"/>
                </a:solidFill>
                <a:latin typeface="+mn-lt"/>
              </a:rPr>
              <a:t>OIIE Inter-Enterprise Systems Connectivity and Services Architecture</a:t>
            </a:r>
          </a:p>
          <a:p>
            <a:pPr algn="ctr" fontAlgn="auto">
              <a:spcAft>
                <a:spcPts val="0"/>
              </a:spcAft>
            </a:pPr>
            <a:r>
              <a:rPr lang="en-US" sz="2400" dirty="0">
                <a:solidFill>
                  <a:srgbClr val="008000"/>
                </a:solidFill>
                <a:latin typeface="+mn-lt"/>
              </a:rPr>
              <a:t>Enabling Industry 4.0</a:t>
            </a:r>
          </a:p>
        </p:txBody>
      </p:sp>
    </p:spTree>
    <p:extLst>
      <p:ext uri="{BB962C8B-B14F-4D97-AF65-F5344CB8AC3E}">
        <p14:creationId xmlns:p14="http://schemas.microsoft.com/office/powerpoint/2010/main" val="322796544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9374720F-1D0C-4D9E-992A-EBF2F03DD284}"/>
              </a:ext>
            </a:extLst>
          </p:cNvPr>
          <p:cNvSpPr/>
          <p:nvPr/>
        </p:nvSpPr>
        <p:spPr>
          <a:xfrm>
            <a:off x="239713" y="1765099"/>
            <a:ext cx="2381250" cy="1492653"/>
          </a:xfrm>
          <a:prstGeom prst="clou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2184400" y="4171950"/>
            <a:ext cx="6723062" cy="762000"/>
          </a:xfrm>
          <a:prstGeom prst="rect">
            <a:avLst/>
          </a:prstGeom>
          <a:solidFill>
            <a:schemeClr val="bg1"/>
          </a:solidFill>
          <a:ln>
            <a:prstDash val="dash"/>
          </a:ln>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srgbClr val="000000"/>
              </a:solidFill>
              <a:effectLst/>
              <a:uLnTx/>
              <a:uFillTx/>
              <a:latin typeface="Calibri"/>
              <a:ea typeface="+mn-ea"/>
              <a:cs typeface="+mn-cs"/>
            </a:endParaRPr>
          </a:p>
        </p:txBody>
      </p:sp>
      <p:sp>
        <p:nvSpPr>
          <p:cNvPr id="16386" name="Title 72"/>
          <p:cNvSpPr>
            <a:spLocks noGrp="1"/>
          </p:cNvSpPr>
          <p:nvPr>
            <p:ph type="title"/>
          </p:nvPr>
        </p:nvSpPr>
        <p:spPr bwMode="auto">
          <a:xfrm>
            <a:off x="214411" y="19841"/>
            <a:ext cx="8715178" cy="540000"/>
          </a:xfrm>
          <a:noFill/>
          <a:ln>
            <a:miter lim="800000"/>
            <a:headEnd/>
            <a:tailEnd/>
          </a:ln>
          <a:effectLst/>
        </p:spPr>
        <p:txBody>
          <a:bodyPr vert="horz" wrap="square" lIns="91440" tIns="45720" rIns="91440" bIns="45720" numCol="1" anchor="t" anchorCtr="0" compatLnSpc="1">
            <a:prstTxWarp prst="textNoShape">
              <a:avLst/>
            </a:prstTxWarp>
            <a:normAutofit fontScale="90000"/>
          </a:bodyPr>
          <a:lstStyle/>
          <a:p>
            <a:r>
              <a:rPr lang="en-US" sz="2400" dirty="0">
                <a:solidFill>
                  <a:srgbClr val="008000"/>
                </a:solidFill>
                <a:latin typeface="+mn-lt"/>
              </a:rPr>
              <a:t>OIIE Intra-Enterprise Systems Connectivity and Services Architecture</a:t>
            </a:r>
          </a:p>
        </p:txBody>
      </p:sp>
      <p:sp>
        <p:nvSpPr>
          <p:cNvPr id="88" name="Rectangle 87"/>
          <p:cNvSpPr/>
          <p:nvPr/>
        </p:nvSpPr>
        <p:spPr>
          <a:xfrm>
            <a:off x="3429000" y="2168726"/>
            <a:ext cx="3881438" cy="1822450"/>
          </a:xfrm>
          <a:prstGeom prst="rect">
            <a:avLst/>
          </a:prstGeom>
          <a:solidFill>
            <a:schemeClr val="bg1"/>
          </a:solidFill>
          <a:ln>
            <a:prstDash val="dash"/>
          </a:ln>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Rectangle 3"/>
          <p:cNvSpPr/>
          <p:nvPr/>
        </p:nvSpPr>
        <p:spPr>
          <a:xfrm>
            <a:off x="839788" y="536776"/>
            <a:ext cx="6708775" cy="274638"/>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Enterprise Business Systems</a:t>
            </a:r>
          </a:p>
        </p:txBody>
      </p:sp>
      <p:sp>
        <p:nvSpPr>
          <p:cNvPr id="12" name="Rectangle 11"/>
          <p:cNvSpPr/>
          <p:nvPr/>
        </p:nvSpPr>
        <p:spPr>
          <a:xfrm>
            <a:off x="2660650" y="927301"/>
            <a:ext cx="892175" cy="501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Engineering Design</a:t>
            </a:r>
          </a:p>
        </p:txBody>
      </p:sp>
      <p:sp>
        <p:nvSpPr>
          <p:cNvPr id="17" name="Rectangle 16"/>
          <p:cNvSpPr/>
          <p:nvPr/>
        </p:nvSpPr>
        <p:spPr>
          <a:xfrm>
            <a:off x="839788" y="1682951"/>
            <a:ext cx="6723062" cy="273050"/>
          </a:xfrm>
          <a:prstGeom prst="rect">
            <a:avLst/>
          </a:prstGeom>
          <a:solidFill>
            <a:srgbClr val="FFFF99"/>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a:ea typeface="+mn-ea"/>
                <a:cs typeface="+mn-cs"/>
              </a:rPr>
              <a:t>IEC 62264 Messaging Service Model /OpenO&amp;M Information Service Bus Model</a:t>
            </a:r>
          </a:p>
        </p:txBody>
      </p:sp>
      <p:sp>
        <p:nvSpPr>
          <p:cNvPr id="18" name="Rectangle 17"/>
          <p:cNvSpPr/>
          <p:nvPr/>
        </p:nvSpPr>
        <p:spPr>
          <a:xfrm>
            <a:off x="3582988" y="927301"/>
            <a:ext cx="892175" cy="5000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Construction Management</a:t>
            </a:r>
          </a:p>
        </p:txBody>
      </p:sp>
      <p:sp>
        <p:nvSpPr>
          <p:cNvPr id="19" name="Rectangle 18"/>
          <p:cNvSpPr/>
          <p:nvPr/>
        </p:nvSpPr>
        <p:spPr>
          <a:xfrm>
            <a:off x="4244975" y="2321126"/>
            <a:ext cx="823913" cy="4651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Automation and Control</a:t>
            </a:r>
          </a:p>
        </p:txBody>
      </p:sp>
      <p:sp>
        <p:nvSpPr>
          <p:cNvPr id="20" name="Rectangle 19"/>
          <p:cNvSpPr/>
          <p:nvPr/>
        </p:nvSpPr>
        <p:spPr>
          <a:xfrm>
            <a:off x="5292725" y="2321126"/>
            <a:ext cx="822325" cy="4651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HSE and Operation Monitoring</a:t>
            </a:r>
          </a:p>
        </p:txBody>
      </p:sp>
      <p:sp>
        <p:nvSpPr>
          <p:cNvPr id="21" name="Rectangle 20"/>
          <p:cNvSpPr/>
          <p:nvPr/>
        </p:nvSpPr>
        <p:spPr>
          <a:xfrm>
            <a:off x="6311900" y="2321126"/>
            <a:ext cx="822325" cy="4651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1050"/>
              </a:lnSpc>
              <a:spcBef>
                <a:spcPts val="150"/>
              </a:spcBef>
              <a:spcAft>
                <a:spcPts val="15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Prognostic &amp; Health Management</a:t>
            </a:r>
          </a:p>
        </p:txBody>
      </p:sp>
      <p:sp>
        <p:nvSpPr>
          <p:cNvPr id="22" name="Rectangle 21"/>
          <p:cNvSpPr/>
          <p:nvPr/>
        </p:nvSpPr>
        <p:spPr>
          <a:xfrm>
            <a:off x="4394200" y="3060901"/>
            <a:ext cx="2435225" cy="273050"/>
          </a:xfrm>
          <a:prstGeom prst="rect">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Automation Control Bus</a:t>
            </a:r>
          </a:p>
        </p:txBody>
      </p:sp>
      <p:sp>
        <p:nvSpPr>
          <p:cNvPr id="23" name="Rectangle 22"/>
          <p:cNvSpPr/>
          <p:nvPr/>
        </p:nvSpPr>
        <p:spPr>
          <a:xfrm>
            <a:off x="4349750" y="3587951"/>
            <a:ext cx="685800" cy="3270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Device</a:t>
            </a:r>
          </a:p>
        </p:txBody>
      </p:sp>
      <p:sp>
        <p:nvSpPr>
          <p:cNvPr id="25" name="Rectangle 24"/>
          <p:cNvSpPr/>
          <p:nvPr/>
        </p:nvSpPr>
        <p:spPr>
          <a:xfrm>
            <a:off x="6475413" y="3587951"/>
            <a:ext cx="731520" cy="3270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Sensor/ Transducer</a:t>
            </a:r>
          </a:p>
        </p:txBody>
      </p:sp>
      <p:sp>
        <p:nvSpPr>
          <p:cNvPr id="33" name="Rectangle 32"/>
          <p:cNvSpPr/>
          <p:nvPr/>
        </p:nvSpPr>
        <p:spPr>
          <a:xfrm>
            <a:off x="1738313" y="927301"/>
            <a:ext cx="892175" cy="501650"/>
          </a:xfrm>
          <a:prstGeom prst="rect">
            <a:avLst/>
          </a:prstGeom>
          <a:solidFill>
            <a:schemeClr val="bg1">
              <a:lumMod val="8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Planning</a:t>
            </a:r>
          </a:p>
        </p:txBody>
      </p:sp>
      <p:sp>
        <p:nvSpPr>
          <p:cNvPr id="34" name="Rectangle 33"/>
          <p:cNvSpPr/>
          <p:nvPr/>
        </p:nvSpPr>
        <p:spPr>
          <a:xfrm>
            <a:off x="4764088" y="927301"/>
            <a:ext cx="892175" cy="501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Operations Management</a:t>
            </a:r>
          </a:p>
        </p:txBody>
      </p:sp>
      <p:sp>
        <p:nvSpPr>
          <p:cNvPr id="35" name="Rectangle 34"/>
          <p:cNvSpPr/>
          <p:nvPr/>
        </p:nvSpPr>
        <p:spPr>
          <a:xfrm>
            <a:off x="5695950" y="927301"/>
            <a:ext cx="892175" cy="501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Operations Risk Management</a:t>
            </a:r>
          </a:p>
        </p:txBody>
      </p:sp>
      <p:sp>
        <p:nvSpPr>
          <p:cNvPr id="36" name="Rectangle 35"/>
          <p:cNvSpPr/>
          <p:nvPr/>
        </p:nvSpPr>
        <p:spPr>
          <a:xfrm>
            <a:off x="6640513" y="927301"/>
            <a:ext cx="892175" cy="5016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Maintenance Management</a:t>
            </a:r>
          </a:p>
        </p:txBody>
      </p:sp>
      <p:cxnSp>
        <p:nvCxnSpPr>
          <p:cNvPr id="38" name="Straight Arrow Connector 37"/>
          <p:cNvCxnSpPr/>
          <p:nvPr/>
        </p:nvCxnSpPr>
        <p:spPr>
          <a:xfrm>
            <a:off x="4629150" y="811414"/>
            <a:ext cx="0" cy="871537"/>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144838" y="1433714"/>
            <a:ext cx="0" cy="242887"/>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022725" y="1433714"/>
            <a:ext cx="0" cy="242887"/>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5237163" y="1435301"/>
            <a:ext cx="0" cy="244475"/>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148388" y="1438476"/>
            <a:ext cx="0" cy="244475"/>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094538" y="1438476"/>
            <a:ext cx="0" cy="244475"/>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581400" y="2140151"/>
            <a:ext cx="644728" cy="415498"/>
          </a:xfrm>
          <a:prstGeom prst="rect">
            <a:avLst/>
          </a:prstGeom>
          <a:noFill/>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Calibri"/>
                <a:ea typeface="+mn-ea"/>
                <a:cs typeface="Arial" charset="0"/>
              </a:rPr>
              <a:t>Trusted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3300"/>
                </a:solidFill>
                <a:effectLst/>
                <a:uLnTx/>
                <a:uFillTx/>
                <a:latin typeface="Calibri"/>
                <a:ea typeface="+mn-ea"/>
                <a:cs typeface="Arial" charset="0"/>
              </a:rPr>
              <a:t>Systems</a:t>
            </a:r>
          </a:p>
        </p:txBody>
      </p:sp>
      <p:cxnSp>
        <p:nvCxnSpPr>
          <p:cNvPr id="57" name="Straight Arrow Connector 56"/>
          <p:cNvCxnSpPr/>
          <p:nvPr/>
        </p:nvCxnSpPr>
        <p:spPr>
          <a:xfrm flipV="1">
            <a:off x="4460875" y="1963939"/>
            <a:ext cx="0" cy="365760"/>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5067300" y="2576714"/>
            <a:ext cx="203200" cy="0"/>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5507038" y="1956001"/>
            <a:ext cx="0" cy="365760"/>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6502400" y="1956001"/>
            <a:ext cx="0" cy="365760"/>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664075" y="2797376"/>
            <a:ext cx="0" cy="287338"/>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5676900" y="2779914"/>
            <a:ext cx="0" cy="287337"/>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6654800" y="2779914"/>
            <a:ext cx="0" cy="287337"/>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6891338" y="2765626"/>
            <a:ext cx="0" cy="823913"/>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845175" y="1957589"/>
            <a:ext cx="0" cy="365760"/>
          </a:xfrm>
          <a:prstGeom prst="straightConnector1">
            <a:avLst/>
          </a:prstGeom>
          <a:ln>
            <a:solidFill>
              <a:srgbClr val="00B0F0"/>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959600" y="1954414"/>
            <a:ext cx="0" cy="365760"/>
          </a:xfrm>
          <a:prstGeom prst="straightConnector1">
            <a:avLst/>
          </a:prstGeom>
          <a:ln>
            <a:solidFill>
              <a:srgbClr val="00B0F0"/>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3919537" y="4311397"/>
            <a:ext cx="2328863" cy="484187"/>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tIns="6858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Enterprise Reference Data Libraries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000000"/>
                </a:solidFill>
                <a:effectLst/>
                <a:uLnTx/>
                <a:uFillTx/>
                <a:latin typeface="Calibri"/>
                <a:ea typeface="+mn-ea"/>
                <a:cs typeface="+mn-cs"/>
              </a:rPr>
              <a:t>IIoT</a:t>
            </a:r>
            <a:r>
              <a:rPr kumimoji="0" lang="en-US" sz="1050" b="1" i="0" u="none" strike="noStrike" kern="1200" cap="none" spc="0" normalizeH="0" baseline="0" noProof="0" dirty="0">
                <a:ln>
                  <a:noFill/>
                </a:ln>
                <a:solidFill>
                  <a:srgbClr val="000000"/>
                </a:solidFill>
                <a:effectLst/>
                <a:uLnTx/>
                <a:uFillTx/>
                <a:latin typeface="Calibri"/>
                <a:ea typeface="+mn-ea"/>
                <a:cs typeface="+mn-cs"/>
              </a:rPr>
              <a:t> Device Metadata</a:t>
            </a:r>
          </a:p>
        </p:txBody>
      </p:sp>
      <p:cxnSp>
        <p:nvCxnSpPr>
          <p:cNvPr id="75" name="Straight Arrow Connector 74"/>
          <p:cNvCxnSpPr/>
          <p:nvPr/>
        </p:nvCxnSpPr>
        <p:spPr>
          <a:xfrm>
            <a:off x="5760720" y="3353001"/>
            <a:ext cx="0" cy="244475"/>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800600" y="1965526"/>
            <a:ext cx="0" cy="365760"/>
          </a:xfrm>
          <a:prstGeom prst="straightConnector1">
            <a:avLst/>
          </a:prstGeom>
          <a:ln>
            <a:solidFill>
              <a:srgbClr val="00B0F0"/>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029200" y="3778451"/>
            <a:ext cx="411163" cy="0"/>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2165350" y="1433714"/>
            <a:ext cx="0" cy="242887"/>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762000" y="927301"/>
            <a:ext cx="944563" cy="501650"/>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a:ea typeface="+mn-ea"/>
                <a:cs typeface="+mn-cs"/>
              </a:rPr>
              <a:t>OIIE Administration </a:t>
            </a:r>
          </a:p>
        </p:txBody>
      </p:sp>
      <p:cxnSp>
        <p:nvCxnSpPr>
          <p:cNvPr id="90" name="Straight Arrow Connector 89"/>
          <p:cNvCxnSpPr/>
          <p:nvPr/>
        </p:nvCxnSpPr>
        <p:spPr>
          <a:xfrm>
            <a:off x="1220788" y="1433714"/>
            <a:ext cx="0" cy="242887"/>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6115050" y="2576714"/>
            <a:ext cx="203200" cy="0"/>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440363" y="3587951"/>
            <a:ext cx="685800" cy="3270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Device</a:t>
            </a:r>
          </a:p>
        </p:txBody>
      </p:sp>
      <p:sp>
        <p:nvSpPr>
          <p:cNvPr id="97" name="Rectangle 96"/>
          <p:cNvSpPr/>
          <p:nvPr/>
        </p:nvSpPr>
        <p:spPr>
          <a:xfrm>
            <a:off x="2362200" y="3378401"/>
            <a:ext cx="762000" cy="428456"/>
          </a:xfrm>
          <a:prstGeom prst="rect">
            <a:avLst/>
          </a:prstGeom>
          <a:solidFill>
            <a:srgbClr val="CCC1DA"/>
          </a:solidFill>
          <a:ln>
            <a:solidFill>
              <a:srgbClr val="8064A2"/>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IIOT Device</a:t>
            </a:r>
          </a:p>
        </p:txBody>
      </p:sp>
      <p:cxnSp>
        <p:nvCxnSpPr>
          <p:cNvPr id="99" name="Straight Arrow Connector 98"/>
          <p:cNvCxnSpPr>
            <a:cxnSpLocks/>
          </p:cNvCxnSpPr>
          <p:nvPr/>
        </p:nvCxnSpPr>
        <p:spPr>
          <a:xfrm>
            <a:off x="2740026" y="1947111"/>
            <a:ext cx="3174" cy="146304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H="1">
            <a:off x="3125788" y="3778451"/>
            <a:ext cx="1233487" cy="0"/>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52400" y="2075064"/>
            <a:ext cx="2409825" cy="954107"/>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300"/>
                </a:solidFill>
                <a:effectLst/>
                <a:uLnTx/>
                <a:uFillTx/>
                <a:latin typeface="Calibri"/>
                <a:ea typeface="+mn-ea"/>
                <a:cs typeface="Arial" charset="0"/>
              </a:rPr>
              <a:t>Standard, Cloud Friendly Enterprise Solutions Architecture For Digital Business Ecosystems</a:t>
            </a:r>
          </a:p>
        </p:txBody>
      </p:sp>
      <p:cxnSp>
        <p:nvCxnSpPr>
          <p:cNvPr id="113" name="Elbow Connector 112"/>
          <p:cNvCxnSpPr>
            <a:cxnSpLocks/>
            <a:stCxn id="97" idx="3"/>
          </p:cNvCxnSpPr>
          <p:nvPr/>
        </p:nvCxnSpPr>
        <p:spPr>
          <a:xfrm flipV="1">
            <a:off x="3124200" y="3232353"/>
            <a:ext cx="1270000" cy="360276"/>
          </a:xfrm>
          <a:prstGeom prst="bentConnector3">
            <a:avLst>
              <a:gd name="adj1" fmla="val 50000"/>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5" name="Elbow Connector 112"/>
          <p:cNvCxnSpPr/>
          <p:nvPr/>
        </p:nvCxnSpPr>
        <p:spPr>
          <a:xfrm flipV="1">
            <a:off x="3124200" y="2573538"/>
            <a:ext cx="1120775" cy="836613"/>
          </a:xfrm>
          <a:prstGeom prst="bentConnector3">
            <a:avLst>
              <a:gd name="adj1" fmla="val 50000"/>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1"/>
          <p:cNvGrpSpPr>
            <a:grpSpLocks/>
          </p:cNvGrpSpPr>
          <p:nvPr/>
        </p:nvGrpSpPr>
        <p:grpSpPr bwMode="auto">
          <a:xfrm>
            <a:off x="239713" y="3254576"/>
            <a:ext cx="1428750" cy="369332"/>
            <a:chOff x="71500" y="3947849"/>
            <a:chExt cx="1905002" cy="492279"/>
          </a:xfrm>
          <a:effectLst/>
        </p:grpSpPr>
        <p:sp>
          <p:nvSpPr>
            <p:cNvPr id="16453" name="TextBox 106"/>
            <p:cNvSpPr txBox="1">
              <a:spLocks noChangeArrowheads="1"/>
            </p:cNvSpPr>
            <p:nvPr/>
          </p:nvSpPr>
          <p:spPr bwMode="auto">
            <a:xfrm>
              <a:off x="546391" y="3947849"/>
              <a:ext cx="1430111" cy="492279"/>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a:ln>
                    <a:noFill/>
                  </a:ln>
                  <a:solidFill>
                    <a:srgbClr val="000000"/>
                  </a:solidFill>
                  <a:effectLst/>
                  <a:uLnTx/>
                  <a:uFillTx/>
                  <a:latin typeface="Calibri"/>
                  <a:ea typeface="+mn-ea"/>
                  <a:cs typeface="Arial" charset="0"/>
                </a:rPr>
                <a:t>IIoT Connections</a:t>
              </a:r>
            </a:p>
          </p:txBody>
        </p:sp>
        <p:cxnSp>
          <p:nvCxnSpPr>
            <p:cNvPr id="126" name="Straight Arrow Connector 125"/>
            <p:cNvCxnSpPr/>
            <p:nvPr/>
          </p:nvCxnSpPr>
          <p:spPr>
            <a:xfrm>
              <a:off x="71500" y="4144634"/>
              <a:ext cx="48768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a:grpSpLocks/>
          </p:cNvGrpSpPr>
          <p:nvPr/>
        </p:nvGrpSpPr>
        <p:grpSpPr bwMode="auto">
          <a:xfrm>
            <a:off x="241300" y="4019748"/>
            <a:ext cx="1584472" cy="230832"/>
            <a:chOff x="71500" y="4457141"/>
            <a:chExt cx="1726661" cy="307314"/>
          </a:xfrm>
          <a:effectLst/>
        </p:grpSpPr>
        <p:sp>
          <p:nvSpPr>
            <p:cNvPr id="16451" name="TextBox 81"/>
            <p:cNvSpPr txBox="1">
              <a:spLocks noChangeArrowheads="1"/>
            </p:cNvSpPr>
            <p:nvPr/>
          </p:nvSpPr>
          <p:spPr bwMode="auto">
            <a:xfrm>
              <a:off x="472851" y="4457141"/>
              <a:ext cx="1325310" cy="30731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a:ea typeface="+mn-ea"/>
                  <a:cs typeface="Arial" charset="0"/>
                </a:rPr>
                <a:t>ISBM Web Services</a:t>
              </a:r>
            </a:p>
          </p:txBody>
        </p:sp>
        <p:cxnSp>
          <p:nvCxnSpPr>
            <p:cNvPr id="127" name="Straight Arrow Connector 126"/>
            <p:cNvCxnSpPr/>
            <p:nvPr/>
          </p:nvCxnSpPr>
          <p:spPr>
            <a:xfrm>
              <a:off x="71500" y="4596636"/>
              <a:ext cx="398583" cy="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98" name="Rectangle 97"/>
          <p:cNvSpPr/>
          <p:nvPr/>
        </p:nvSpPr>
        <p:spPr>
          <a:xfrm>
            <a:off x="6510338" y="4311397"/>
            <a:ext cx="2328862" cy="484187"/>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tIns="6858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Industry Reference Data Libraries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IIoT Device Metadata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mn-cs"/>
              </a:rPr>
              <a:t>(ISO 15926, OTD, CDD…)</a:t>
            </a:r>
          </a:p>
        </p:txBody>
      </p:sp>
      <p:sp>
        <p:nvSpPr>
          <p:cNvPr id="73" name="TextBox 72"/>
          <p:cNvSpPr txBox="1"/>
          <p:nvPr/>
        </p:nvSpPr>
        <p:spPr>
          <a:xfrm>
            <a:off x="2485402" y="4281956"/>
            <a:ext cx="1219200" cy="57708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3300"/>
                </a:solidFill>
                <a:effectLst/>
                <a:uLnTx/>
                <a:uFillTx/>
                <a:latin typeface="Calibri"/>
                <a:ea typeface="+mn-ea"/>
                <a:cs typeface="Arial" charset="0"/>
              </a:rPr>
              <a:t>Shared Information and Semantic Context </a:t>
            </a:r>
          </a:p>
        </p:txBody>
      </p:sp>
      <p:cxnSp>
        <p:nvCxnSpPr>
          <p:cNvPr id="74" name="Straight Arrow Connector 73"/>
          <p:cNvCxnSpPr/>
          <p:nvPr/>
        </p:nvCxnSpPr>
        <p:spPr bwMode="auto">
          <a:xfrm>
            <a:off x="228600" y="3602238"/>
            <a:ext cx="365760" cy="0"/>
          </a:xfrm>
          <a:prstGeom prst="straightConnector1">
            <a:avLst/>
          </a:prstGeom>
          <a:ln>
            <a:solidFill>
              <a:schemeClr val="tx1"/>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7" name="TextBox 79"/>
          <p:cNvSpPr txBox="1">
            <a:spLocks noChangeArrowheads="1"/>
          </p:cNvSpPr>
          <p:nvPr/>
        </p:nvSpPr>
        <p:spPr bwMode="auto">
          <a:xfrm>
            <a:off x="609725" y="3486351"/>
            <a:ext cx="947613" cy="2317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a:ea typeface="+mn-ea"/>
                <a:cs typeface="Arial" charset="0"/>
              </a:rPr>
              <a:t>(Constrained)</a:t>
            </a:r>
          </a:p>
        </p:txBody>
      </p:sp>
      <p:sp>
        <p:nvSpPr>
          <p:cNvPr id="79" name="TextBox 81"/>
          <p:cNvSpPr txBox="1">
            <a:spLocks noChangeArrowheads="1"/>
          </p:cNvSpPr>
          <p:nvPr/>
        </p:nvSpPr>
        <p:spPr bwMode="auto">
          <a:xfrm>
            <a:off x="612628" y="4172151"/>
            <a:ext cx="1216172" cy="23083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a:ea typeface="+mn-ea"/>
                <a:cs typeface="Arial" charset="0"/>
              </a:rPr>
              <a:t>(Constrained)</a:t>
            </a:r>
          </a:p>
        </p:txBody>
      </p:sp>
      <p:cxnSp>
        <p:nvCxnSpPr>
          <p:cNvPr id="80" name="Straight Arrow Connector 79"/>
          <p:cNvCxnSpPr/>
          <p:nvPr/>
        </p:nvCxnSpPr>
        <p:spPr bwMode="auto">
          <a:xfrm>
            <a:off x="244328" y="4276930"/>
            <a:ext cx="365760" cy="0"/>
          </a:xfrm>
          <a:prstGeom prst="straightConnector1">
            <a:avLst/>
          </a:prstGeom>
          <a:ln>
            <a:solidFill>
              <a:srgbClr val="00B0F0"/>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52400" y="3072341"/>
            <a:ext cx="1371600" cy="261610"/>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3300"/>
                </a:solidFill>
                <a:effectLst/>
                <a:uLnTx/>
                <a:uFillTx/>
                <a:latin typeface="Calibri"/>
                <a:ea typeface="+mn-ea"/>
                <a:cs typeface="Arial" charset="0"/>
              </a:rPr>
              <a:t>Connectivity Legend</a:t>
            </a:r>
          </a:p>
        </p:txBody>
      </p:sp>
      <p:sp>
        <p:nvSpPr>
          <p:cNvPr id="85" name="Oval 84"/>
          <p:cNvSpPr/>
          <p:nvPr/>
        </p:nvSpPr>
        <p:spPr bwMode="auto">
          <a:xfrm>
            <a:off x="8001000" y="1691640"/>
            <a:ext cx="228600" cy="228600"/>
          </a:xfrm>
          <a:prstGeom prst="ellipse">
            <a:avLst/>
          </a:prstGeom>
          <a:solidFill>
            <a:srgbClr val="FFFF99"/>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000000"/>
              </a:solidFill>
              <a:effectLst/>
              <a:uLnTx/>
              <a:uFillTx/>
              <a:latin typeface="Calibri"/>
              <a:ea typeface="+mn-ea"/>
              <a:cs typeface="+mn-cs"/>
            </a:endParaRPr>
          </a:p>
        </p:txBody>
      </p:sp>
      <p:sp>
        <p:nvSpPr>
          <p:cNvPr id="101" name="TextBox 100"/>
          <p:cNvSpPr txBox="1"/>
          <p:nvPr/>
        </p:nvSpPr>
        <p:spPr>
          <a:xfrm>
            <a:off x="7543800" y="2038551"/>
            <a:ext cx="1219200" cy="41549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3300"/>
                </a:solidFill>
                <a:effectLst/>
                <a:uLnTx/>
                <a:uFillTx/>
                <a:latin typeface="Calibri"/>
                <a:ea typeface="+mn-ea"/>
                <a:cs typeface="Arial" charset="0"/>
              </a:rPr>
              <a:t>Inter-Enterprise Connections</a:t>
            </a:r>
          </a:p>
        </p:txBody>
      </p:sp>
      <p:grpSp>
        <p:nvGrpSpPr>
          <p:cNvPr id="111" name="Group 110"/>
          <p:cNvGrpSpPr>
            <a:grpSpLocks/>
          </p:cNvGrpSpPr>
          <p:nvPr/>
        </p:nvGrpSpPr>
        <p:grpSpPr bwMode="auto">
          <a:xfrm>
            <a:off x="228600" y="3791151"/>
            <a:ext cx="1843195" cy="230832"/>
            <a:chOff x="71500" y="4457145"/>
            <a:chExt cx="1670642" cy="307314"/>
          </a:xfrm>
          <a:effectLst/>
        </p:grpSpPr>
        <p:sp>
          <p:nvSpPr>
            <p:cNvPr id="112" name="TextBox 81"/>
            <p:cNvSpPr txBox="1">
              <a:spLocks noChangeArrowheads="1"/>
            </p:cNvSpPr>
            <p:nvPr/>
          </p:nvSpPr>
          <p:spPr bwMode="auto">
            <a:xfrm>
              <a:off x="416832" y="4457145"/>
              <a:ext cx="1325310" cy="30731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Calibri"/>
                  <a:ea typeface="+mn-ea"/>
                  <a:cs typeface="Arial" charset="0"/>
                </a:rPr>
                <a:t>Trusted IT/OT connections</a:t>
              </a:r>
            </a:p>
          </p:txBody>
        </p:sp>
        <p:cxnSp>
          <p:nvCxnSpPr>
            <p:cNvPr id="114" name="Straight Arrow Connector 113"/>
            <p:cNvCxnSpPr/>
            <p:nvPr/>
          </p:nvCxnSpPr>
          <p:spPr>
            <a:xfrm>
              <a:off x="71500" y="4596636"/>
              <a:ext cx="331519"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82" name="Straight Arrow Connector 81"/>
          <p:cNvCxnSpPr/>
          <p:nvPr/>
        </p:nvCxnSpPr>
        <p:spPr>
          <a:xfrm>
            <a:off x="4663440" y="3333951"/>
            <a:ext cx="0" cy="244475"/>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6D287BB4-77A8-4EFF-83C8-8E10D1598BA5}"/>
              </a:ext>
            </a:extLst>
          </p:cNvPr>
          <p:cNvCxnSpPr>
            <a:cxnSpLocks/>
          </p:cNvCxnSpPr>
          <p:nvPr/>
        </p:nvCxnSpPr>
        <p:spPr>
          <a:xfrm>
            <a:off x="8116888" y="1885950"/>
            <a:ext cx="0" cy="2468880"/>
          </a:xfrm>
          <a:prstGeom prst="straightConnector1">
            <a:avLst/>
          </a:prstGeom>
          <a:ln>
            <a:solidFill>
              <a:srgbClr val="00B0F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1" name="Shape 101">
            <a:extLst>
              <a:ext uri="{FF2B5EF4-FFF2-40B4-BE49-F238E27FC236}">
                <a16:creationId xmlns:a16="http://schemas.microsoft.com/office/drawing/2014/main" id="{797A787E-1151-43E9-BBE7-A25521E2AFC9}"/>
              </a:ext>
            </a:extLst>
          </p:cNvPr>
          <p:cNvCxnSpPr>
            <a:cxnSpLocks/>
            <a:endCxn id="95" idx="0"/>
          </p:cNvCxnSpPr>
          <p:nvPr/>
        </p:nvCxnSpPr>
        <p:spPr>
          <a:xfrm rot="5400000">
            <a:off x="5067562" y="1987558"/>
            <a:ext cx="2340247" cy="2307431"/>
          </a:xfrm>
          <a:prstGeom prst="bentConnector3">
            <a:avLst>
              <a:gd name="adj1" fmla="val 89771"/>
            </a:avLst>
          </a:prstGeom>
          <a:ln>
            <a:solidFill>
              <a:srgbClr val="00B0F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6C970DCC-D454-47AF-BE33-0B9D24AB578C}"/>
              </a:ext>
            </a:extLst>
          </p:cNvPr>
          <p:cNvCxnSpPr/>
          <p:nvPr/>
        </p:nvCxnSpPr>
        <p:spPr bwMode="auto">
          <a:xfrm>
            <a:off x="7562850" y="1809951"/>
            <a:ext cx="457200" cy="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62883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989" y="144066"/>
            <a:ext cx="7540625" cy="400050"/>
          </a:xfrm>
        </p:spPr>
        <p:txBody>
          <a:bodyPr/>
          <a:lstStyle/>
          <a:p>
            <a:pPr lvl="1">
              <a:defRPr/>
            </a:pPr>
            <a:r>
              <a:rPr lang="en-US" dirty="0"/>
              <a:t>Many related ISO and IEC Activities</a:t>
            </a:r>
          </a:p>
        </p:txBody>
      </p:sp>
      <p:pic>
        <p:nvPicPr>
          <p:cNvPr id="31747" name="Picture 2"/>
          <p:cNvPicPr>
            <a:picLocks noChangeAspect="1" noChangeArrowheads="1"/>
          </p:cNvPicPr>
          <p:nvPr/>
        </p:nvPicPr>
        <p:blipFill>
          <a:blip r:embed="rId3"/>
          <a:srcRect/>
          <a:stretch>
            <a:fillRect/>
          </a:stretch>
        </p:blipFill>
        <p:spPr bwMode="auto">
          <a:xfrm>
            <a:off x="-6350" y="0"/>
            <a:ext cx="9156700" cy="5153025"/>
          </a:xfrm>
          <a:prstGeom prst="rect">
            <a:avLst/>
          </a:prstGeom>
          <a:noFill/>
          <a:ln w="9525">
            <a:noFill/>
            <a:miter lim="800000"/>
            <a:headEnd/>
            <a:tailEnd/>
          </a:ln>
        </p:spPr>
      </p:pic>
      <p:sp>
        <p:nvSpPr>
          <p:cNvPr id="4" name="TextBox 3"/>
          <p:cNvSpPr txBox="1"/>
          <p:nvPr/>
        </p:nvSpPr>
        <p:spPr>
          <a:xfrm>
            <a:off x="5537200" y="1658349"/>
            <a:ext cx="3263900" cy="461665"/>
          </a:xfrm>
          <a:prstGeom prst="rect">
            <a:avLst/>
          </a:prstGeom>
          <a:noFill/>
        </p:spPr>
        <p:txBody>
          <a:bodyPr wrap="square" rtlCol="0">
            <a:spAutoFit/>
          </a:bodyPr>
          <a:lstStyle/>
          <a:p>
            <a:pPr algn="ctr"/>
            <a:r>
              <a:rPr lang="en-US" sz="1200" b="1" dirty="0">
                <a:solidFill>
                  <a:srgbClr val="C00000"/>
                </a:solidFill>
                <a:latin typeface="+mn-lt"/>
              </a:rPr>
              <a:t>WG 6 – ISO 18101: OGI TS</a:t>
            </a:r>
          </a:p>
          <a:p>
            <a:pPr algn="ctr"/>
            <a:r>
              <a:rPr lang="en-US" sz="1200" b="1" dirty="0">
                <a:solidFill>
                  <a:srgbClr val="C00000"/>
                </a:solidFill>
                <a:latin typeface="+mn-lt"/>
              </a:rPr>
              <a:t>Digitalization &amp; Interoperability</a:t>
            </a:r>
          </a:p>
        </p:txBody>
      </p:sp>
    </p:spTree>
    <p:extLst>
      <p:ext uri="{BB962C8B-B14F-4D97-AF65-F5344CB8AC3E}">
        <p14:creationId xmlns:p14="http://schemas.microsoft.com/office/powerpoint/2010/main" val="275660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4">
            <a:extLst>
              <a:ext uri="{FF2B5EF4-FFF2-40B4-BE49-F238E27FC236}">
                <a16:creationId xmlns:a16="http://schemas.microsoft.com/office/drawing/2014/main" id="{BA4C541A-8F03-4E19-BCEB-DA7A700ECA86}"/>
              </a:ext>
            </a:extLst>
          </p:cNvPr>
          <p:cNvGraphicFramePr>
            <a:graphicFrameLocks noChangeAspect="1"/>
          </p:cNvGraphicFramePr>
          <p:nvPr>
            <p:extLst>
              <p:ext uri="{D42A27DB-BD31-4B8C-83A1-F6EECF244321}">
                <p14:modId xmlns:p14="http://schemas.microsoft.com/office/powerpoint/2010/main" val="1501636859"/>
              </p:ext>
            </p:extLst>
          </p:nvPr>
        </p:nvGraphicFramePr>
        <p:xfrm>
          <a:off x="2420324" y="635834"/>
          <a:ext cx="4603390" cy="4512098"/>
        </p:xfrm>
        <a:graphic>
          <a:graphicData uri="http://schemas.openxmlformats.org/presentationml/2006/ole">
            <mc:AlternateContent xmlns:mc="http://schemas.openxmlformats.org/markup-compatibility/2006">
              <mc:Choice xmlns:v="urn:schemas-microsoft-com:vml" Requires="v">
                <p:oleObj spid="_x0000_s7229" name="Visio" r:id="rId3" imgW="6076493" imgH="5955903" progId="Visio.Drawing.6">
                  <p:embed/>
                </p:oleObj>
              </mc:Choice>
              <mc:Fallback>
                <p:oleObj name="Visio" r:id="rId3" imgW="6076493" imgH="5955903" progId="Visio.Drawing.6">
                  <p:embed/>
                  <p:pic>
                    <p:nvPicPr>
                      <p:cNvPr id="29710" name="Object 14">
                        <a:extLst>
                          <a:ext uri="{FF2B5EF4-FFF2-40B4-BE49-F238E27FC236}">
                            <a16:creationId xmlns:a16="http://schemas.microsoft.com/office/drawing/2014/main" id="{943431A4-35A5-4257-A41A-0598C687C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324" y="635834"/>
                        <a:ext cx="4603390" cy="4512098"/>
                      </a:xfrm>
                      <a:prstGeom prst="rect">
                        <a:avLst/>
                      </a:prstGeom>
                      <a:noFill/>
                      <a:ln>
                        <a:noFill/>
                      </a:ln>
                      <a:effectLst/>
                    </p:spPr>
                  </p:pic>
                </p:oleObj>
              </mc:Fallback>
            </mc:AlternateContent>
          </a:graphicData>
        </a:graphic>
      </p:graphicFrame>
      <p:sp>
        <p:nvSpPr>
          <p:cNvPr id="3" name="Rectangle 15">
            <a:extLst>
              <a:ext uri="{FF2B5EF4-FFF2-40B4-BE49-F238E27FC236}">
                <a16:creationId xmlns:a16="http://schemas.microsoft.com/office/drawing/2014/main" id="{294835FE-FCDE-4927-AFC9-BF3FFF32DB47}"/>
              </a:ext>
            </a:extLst>
          </p:cNvPr>
          <p:cNvSpPr>
            <a:spLocks noChangeArrowheads="1"/>
          </p:cNvSpPr>
          <p:nvPr/>
        </p:nvSpPr>
        <p:spPr bwMode="auto">
          <a:xfrm>
            <a:off x="0" y="822324"/>
            <a:ext cx="2204249" cy="192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latin typeface="Verdana" panose="020B0604030504040204" pitchFamily="34" charset="0"/>
              </a:defRPr>
            </a:lvl1pPr>
            <a:lvl2pPr algn="ctr">
              <a:defRPr sz="4400">
                <a:solidFill>
                  <a:schemeClr val="tx2"/>
                </a:solidFill>
                <a:latin typeface="Verdana" panose="020B0604030504040204" pitchFamily="34" charset="0"/>
              </a:defRPr>
            </a:lvl2pPr>
            <a:lvl3pPr algn="ctr">
              <a:defRPr sz="4400">
                <a:solidFill>
                  <a:schemeClr val="tx2"/>
                </a:solidFill>
                <a:latin typeface="Verdana" panose="020B0604030504040204" pitchFamily="34" charset="0"/>
              </a:defRPr>
            </a:lvl3pPr>
            <a:lvl4pPr algn="ctr">
              <a:defRPr sz="4400">
                <a:solidFill>
                  <a:schemeClr val="tx2"/>
                </a:solidFill>
                <a:latin typeface="Verdana" panose="020B0604030504040204" pitchFamily="34" charset="0"/>
              </a:defRPr>
            </a:lvl4pPr>
            <a:lvl5pPr algn="ctr">
              <a:defRPr sz="4400">
                <a:solidFill>
                  <a:schemeClr val="tx2"/>
                </a:solidFill>
                <a:latin typeface="Verdana" panose="020B0604030504040204" pitchFamily="34" charset="0"/>
              </a:defRPr>
            </a:lvl5pPr>
            <a:lvl6pPr marL="457200" algn="ctr" fontAlgn="base">
              <a:spcBef>
                <a:spcPct val="0"/>
              </a:spcBef>
              <a:spcAft>
                <a:spcPct val="0"/>
              </a:spcAft>
              <a:defRPr sz="4400">
                <a:solidFill>
                  <a:schemeClr val="tx2"/>
                </a:solidFill>
                <a:latin typeface="Verdana" panose="020B0604030504040204" pitchFamily="34" charset="0"/>
              </a:defRPr>
            </a:lvl6pPr>
            <a:lvl7pPr marL="914400" algn="ctr" fontAlgn="base">
              <a:spcBef>
                <a:spcPct val="0"/>
              </a:spcBef>
              <a:spcAft>
                <a:spcPct val="0"/>
              </a:spcAft>
              <a:defRPr sz="4400">
                <a:solidFill>
                  <a:schemeClr val="tx2"/>
                </a:solidFill>
                <a:latin typeface="Verdana" panose="020B0604030504040204" pitchFamily="34" charset="0"/>
              </a:defRPr>
            </a:lvl7pPr>
            <a:lvl8pPr marL="1371600" algn="ctr" fontAlgn="base">
              <a:spcBef>
                <a:spcPct val="0"/>
              </a:spcBef>
              <a:spcAft>
                <a:spcPct val="0"/>
              </a:spcAft>
              <a:defRPr sz="4400">
                <a:solidFill>
                  <a:schemeClr val="tx2"/>
                </a:solidFill>
                <a:latin typeface="Verdana" panose="020B0604030504040204" pitchFamily="34" charset="0"/>
              </a:defRPr>
            </a:lvl8pPr>
            <a:lvl9pPr marL="1828800" algn="ctr" fontAlgn="base">
              <a:spcBef>
                <a:spcPct val="0"/>
              </a:spcBef>
              <a:spcAft>
                <a:spcPct val="0"/>
              </a:spcAft>
              <a:defRPr sz="4400">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Verdana" panose="020B0604030504040204" pitchFamily="34" charset="0"/>
                <a:cs typeface="+mn-cs"/>
              </a:rPr>
              <a:t>Machine Condition Assessment Data Processing &amp; Information Flow Blocks</a:t>
            </a:r>
          </a:p>
        </p:txBody>
      </p:sp>
      <p:sp>
        <p:nvSpPr>
          <p:cNvPr id="4" name="Rectangle 16">
            <a:extLst>
              <a:ext uri="{FF2B5EF4-FFF2-40B4-BE49-F238E27FC236}">
                <a16:creationId xmlns:a16="http://schemas.microsoft.com/office/drawing/2014/main" id="{3BBD042F-86A3-45F8-9E05-95B54AF9F69D}"/>
              </a:ext>
            </a:extLst>
          </p:cNvPr>
          <p:cNvSpPr>
            <a:spLocks noChangeArrowheads="1"/>
          </p:cNvSpPr>
          <p:nvPr/>
        </p:nvSpPr>
        <p:spPr bwMode="auto">
          <a:xfrm>
            <a:off x="457200" y="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Verdana" panose="020B0604030504040204" pitchFamily="34" charset="0"/>
              </a:defRPr>
            </a:lvl1pPr>
            <a:lvl2pPr algn="ctr">
              <a:defRPr sz="4400">
                <a:solidFill>
                  <a:schemeClr val="tx2"/>
                </a:solidFill>
                <a:latin typeface="Verdana" panose="020B0604030504040204" pitchFamily="34" charset="0"/>
              </a:defRPr>
            </a:lvl2pPr>
            <a:lvl3pPr algn="ctr">
              <a:defRPr sz="4400">
                <a:solidFill>
                  <a:schemeClr val="tx2"/>
                </a:solidFill>
                <a:latin typeface="Verdana" panose="020B0604030504040204" pitchFamily="34" charset="0"/>
              </a:defRPr>
            </a:lvl3pPr>
            <a:lvl4pPr algn="ctr">
              <a:defRPr sz="4400">
                <a:solidFill>
                  <a:schemeClr val="tx2"/>
                </a:solidFill>
                <a:latin typeface="Verdana" panose="020B0604030504040204" pitchFamily="34" charset="0"/>
              </a:defRPr>
            </a:lvl4pPr>
            <a:lvl5pPr algn="ctr">
              <a:defRPr sz="4400">
                <a:solidFill>
                  <a:schemeClr val="tx2"/>
                </a:solidFill>
                <a:latin typeface="Verdana" panose="020B0604030504040204" pitchFamily="34" charset="0"/>
              </a:defRPr>
            </a:lvl5pPr>
            <a:lvl6pPr marL="457200" algn="ctr" fontAlgn="base">
              <a:spcBef>
                <a:spcPct val="0"/>
              </a:spcBef>
              <a:spcAft>
                <a:spcPct val="0"/>
              </a:spcAft>
              <a:defRPr sz="4400">
                <a:solidFill>
                  <a:schemeClr val="tx2"/>
                </a:solidFill>
                <a:latin typeface="Verdana" panose="020B0604030504040204" pitchFamily="34" charset="0"/>
              </a:defRPr>
            </a:lvl6pPr>
            <a:lvl7pPr marL="914400" algn="ctr" fontAlgn="base">
              <a:spcBef>
                <a:spcPct val="0"/>
              </a:spcBef>
              <a:spcAft>
                <a:spcPct val="0"/>
              </a:spcAft>
              <a:defRPr sz="4400">
                <a:solidFill>
                  <a:schemeClr val="tx2"/>
                </a:solidFill>
                <a:latin typeface="Verdana" panose="020B0604030504040204" pitchFamily="34" charset="0"/>
              </a:defRPr>
            </a:lvl7pPr>
            <a:lvl8pPr marL="1371600" algn="ctr" fontAlgn="base">
              <a:spcBef>
                <a:spcPct val="0"/>
              </a:spcBef>
              <a:spcAft>
                <a:spcPct val="0"/>
              </a:spcAft>
              <a:defRPr sz="4400">
                <a:solidFill>
                  <a:schemeClr val="tx2"/>
                </a:solidFill>
                <a:latin typeface="Verdana" panose="020B0604030504040204" pitchFamily="34" charset="0"/>
              </a:defRPr>
            </a:lvl8pPr>
            <a:lvl9pPr marL="1828800" algn="ctr" fontAlgn="base">
              <a:spcBef>
                <a:spcPct val="0"/>
              </a:spcBef>
              <a:spcAft>
                <a:spcPct val="0"/>
              </a:spcAft>
              <a:defRPr sz="4400">
                <a:solidFill>
                  <a:schemeClr val="tx2"/>
                </a:solidFill>
                <a:latin typeface="Verdana" panose="020B060403050404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Verdana" panose="020B0604030504040204" pitchFamily="34" charset="0"/>
                <a:cs typeface="+mn-cs"/>
              </a:rPr>
              <a:t>ISO 13374 Standard</a:t>
            </a:r>
          </a:p>
        </p:txBody>
      </p:sp>
      <p:pic>
        <p:nvPicPr>
          <p:cNvPr id="5" name="Picture 17">
            <a:extLst>
              <a:ext uri="{FF2B5EF4-FFF2-40B4-BE49-F238E27FC236}">
                <a16:creationId xmlns:a16="http://schemas.microsoft.com/office/drawing/2014/main" id="{653329DD-9F7E-487C-A1B3-88C3C27A87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37" y="23812"/>
            <a:ext cx="796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7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B952-348A-44B1-8C3C-35E3D2A3699D}"/>
              </a:ext>
            </a:extLst>
          </p:cNvPr>
          <p:cNvPicPr>
            <a:picLocks noChangeAspect="1"/>
          </p:cNvPicPr>
          <p:nvPr/>
        </p:nvPicPr>
        <p:blipFill rotWithShape="1">
          <a:blip r:embed="rId3"/>
          <a:srcRect l="30000" r="30000"/>
          <a:stretch/>
        </p:blipFill>
        <p:spPr>
          <a:xfrm>
            <a:off x="87464" y="0"/>
            <a:ext cx="3800724" cy="5143500"/>
          </a:xfrm>
          <a:prstGeom prst="rect">
            <a:avLst/>
          </a:prstGeom>
        </p:spPr>
      </p:pic>
      <p:pic>
        <p:nvPicPr>
          <p:cNvPr id="4" name="Picture 3">
            <a:extLst>
              <a:ext uri="{FF2B5EF4-FFF2-40B4-BE49-F238E27FC236}">
                <a16:creationId xmlns:a16="http://schemas.microsoft.com/office/drawing/2014/main" id="{85B243D8-47C7-4857-B68B-233A0DC4D302}"/>
              </a:ext>
            </a:extLst>
          </p:cNvPr>
          <p:cNvPicPr>
            <a:picLocks noChangeAspect="1"/>
          </p:cNvPicPr>
          <p:nvPr/>
        </p:nvPicPr>
        <p:blipFill>
          <a:blip r:embed="rId4"/>
          <a:stretch>
            <a:fillRect/>
          </a:stretch>
        </p:blipFill>
        <p:spPr>
          <a:xfrm>
            <a:off x="3971498" y="54744"/>
            <a:ext cx="5085038" cy="4510431"/>
          </a:xfrm>
          <a:prstGeom prst="rect">
            <a:avLst/>
          </a:prstGeom>
        </p:spPr>
      </p:pic>
    </p:spTree>
    <p:extLst>
      <p:ext uri="{BB962C8B-B14F-4D97-AF65-F5344CB8AC3E}">
        <p14:creationId xmlns:p14="http://schemas.microsoft.com/office/powerpoint/2010/main" val="19577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6AB952-348A-44B1-8C3C-35E3D2A3699D}"/>
              </a:ext>
            </a:extLst>
          </p:cNvPr>
          <p:cNvPicPr>
            <a:picLocks noChangeAspect="1"/>
          </p:cNvPicPr>
          <p:nvPr/>
        </p:nvPicPr>
        <p:blipFill rotWithShape="1">
          <a:blip r:embed="rId3"/>
          <a:srcRect l="30000" r="30000"/>
          <a:stretch/>
        </p:blipFill>
        <p:spPr>
          <a:xfrm>
            <a:off x="87464" y="0"/>
            <a:ext cx="3800724" cy="5143500"/>
          </a:xfrm>
          <a:prstGeom prst="rect">
            <a:avLst/>
          </a:prstGeom>
        </p:spPr>
      </p:pic>
      <p:sp>
        <p:nvSpPr>
          <p:cNvPr id="5" name="Rectangle 4">
            <a:extLst>
              <a:ext uri="{FF2B5EF4-FFF2-40B4-BE49-F238E27FC236}">
                <a16:creationId xmlns:a16="http://schemas.microsoft.com/office/drawing/2014/main" id="{FF731914-897D-4743-BB76-DEB0BB42D9F4}"/>
              </a:ext>
            </a:extLst>
          </p:cNvPr>
          <p:cNvSpPr/>
          <p:nvPr/>
        </p:nvSpPr>
        <p:spPr>
          <a:xfrm>
            <a:off x="4110827" y="962875"/>
            <a:ext cx="4890049" cy="378565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“This document was prepared by Technical Committee ISO/TC 184, Automation systems and integration.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This document provides an overview and outlines the fundamental principles of the ISO 18101 series.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Future parts of the ISO 18101 series </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will be developed including sets of industry developed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use cases</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 once the use cases have been documented using the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Open Industrial Interoperability Ecosystem (OIIE) use case architecture</a:t>
            </a:r>
            <a:r>
              <a:rPr kumimoji="0" lang="en-US" sz="1600" b="1" i="0" u="none" strike="noStrike" kern="1200" cap="none" spc="0" normalizeH="0" baseline="0" noProof="0" dirty="0">
                <a:ln>
                  <a:noFill/>
                </a:ln>
                <a:solidFill>
                  <a:prstClr val="white"/>
                </a:solidFill>
                <a:effectLst/>
                <a:uLnTx/>
                <a:uFillTx/>
                <a:latin typeface="Times New Roman" pitchFamily="18" charset="0"/>
                <a:ea typeface="+mn-ea"/>
                <a:cs typeface="Arial" charset="0"/>
              </a:rPr>
              <a:t> </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and validated using the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OIIE Oil and Gas Interoperability (OGI) Pilot</a:t>
            </a:r>
            <a:r>
              <a:rPr kumimoji="0" lang="en-US" sz="1600" b="1" i="0" u="none" strike="noStrike" kern="1200" cap="none" spc="0" normalizeH="0" baseline="0" noProof="0" dirty="0">
                <a:ln>
                  <a:noFill/>
                </a:ln>
                <a:solidFill>
                  <a:prstClr val="white"/>
                </a:solidFill>
                <a:effectLst/>
                <a:uLnTx/>
                <a:uFillTx/>
                <a:latin typeface="Times New Roman" pitchFamily="18" charset="0"/>
                <a:ea typeface="+mn-ea"/>
                <a:cs typeface="Arial" charset="0"/>
              </a:rPr>
              <a:t>,</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 with the results captured in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Technical Reports</a:t>
            </a:r>
            <a:r>
              <a:rPr kumimoji="0" lang="en-US" sz="1600" b="1" i="0" u="none" strike="noStrike" kern="1200" cap="none" spc="0" normalizeH="0" baseline="0" noProof="0" dirty="0">
                <a:ln>
                  <a:noFill/>
                </a:ln>
                <a:solidFill>
                  <a:prstClr val="white"/>
                </a:solidFill>
                <a:effectLst/>
                <a:uLnTx/>
                <a:uFillTx/>
                <a:latin typeface="Times New Roman" pitchFamily="18" charset="0"/>
                <a:ea typeface="+mn-ea"/>
                <a:cs typeface="Arial" charset="0"/>
              </a:rPr>
              <a:t>.</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 These use cases will </a:t>
            </a:r>
            <a:r>
              <a:rPr kumimoji="0" lang="en-US" sz="1600" b="1" i="0" u="none" strike="noStrike" kern="1200" cap="none" spc="0" normalizeH="0" baseline="0" noProof="0" dirty="0">
                <a:ln>
                  <a:noFill/>
                </a:ln>
                <a:solidFill>
                  <a:srgbClr val="FFFF00"/>
                </a:solidFill>
                <a:effectLst/>
                <a:uLnTx/>
                <a:uFillTx/>
                <a:latin typeface="Times New Roman" pitchFamily="18" charset="0"/>
                <a:ea typeface="+mn-ea"/>
                <a:cs typeface="Arial" charset="0"/>
              </a:rPr>
              <a:t>incrementally define industry prioritized elements of the secondary business process</a:t>
            </a:r>
            <a:r>
              <a:rPr kumimoji="0" lang="en-US" sz="1600" b="0" i="0" u="none" strike="noStrike" kern="1200" cap="none" spc="0" normalizeH="0" baseline="0" noProof="0" dirty="0">
                <a:ln>
                  <a:noFill/>
                </a:ln>
                <a:solidFill>
                  <a:prstClr val="white"/>
                </a:solidFill>
                <a:effectLst/>
                <a:uLnTx/>
                <a:uFillTx/>
                <a:latin typeface="Times New Roman" pitchFamily="18" charset="0"/>
                <a:ea typeface="+mn-ea"/>
                <a:cs typeface="Arial" charset="0"/>
              </a:rPr>
              <a:t>, which is the scope of the ISO 18101 series.”</a:t>
            </a:r>
          </a:p>
        </p:txBody>
      </p:sp>
      <p:sp>
        <p:nvSpPr>
          <p:cNvPr id="6" name="TextBox 5">
            <a:extLst>
              <a:ext uri="{FF2B5EF4-FFF2-40B4-BE49-F238E27FC236}">
                <a16:creationId xmlns:a16="http://schemas.microsoft.com/office/drawing/2014/main" id="{437BD80A-38DC-4AE4-8879-284B7F02C565}"/>
              </a:ext>
            </a:extLst>
          </p:cNvPr>
          <p:cNvSpPr txBox="1"/>
          <p:nvPr/>
        </p:nvSpPr>
        <p:spPr>
          <a:xfrm>
            <a:off x="4556098" y="108997"/>
            <a:ext cx="4110824"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itchFamily="18" charset="0"/>
                <a:ea typeface="+mn-ea"/>
                <a:cs typeface="Arial" charset="0"/>
              </a:rPr>
              <a:t>ISO TS 18101-1 Foreword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itchFamily="18" charset="0"/>
                <a:ea typeface="+mn-ea"/>
                <a:cs typeface="Arial" charset="0"/>
              </a:rPr>
              <a:t>Paragraph 6 </a:t>
            </a:r>
          </a:p>
        </p:txBody>
      </p:sp>
    </p:spTree>
    <p:extLst>
      <p:ext uri="{BB962C8B-B14F-4D97-AF65-F5344CB8AC3E}">
        <p14:creationId xmlns:p14="http://schemas.microsoft.com/office/powerpoint/2010/main" val="269706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CE77-4D1D-48AA-AFA3-7F15AD72D9AE}"/>
              </a:ext>
            </a:extLst>
          </p:cNvPr>
          <p:cNvSpPr>
            <a:spLocks noGrp="1"/>
          </p:cNvSpPr>
          <p:nvPr>
            <p:ph type="ctrTitle"/>
          </p:nvPr>
        </p:nvSpPr>
        <p:spPr>
          <a:xfrm>
            <a:off x="234616" y="225687"/>
            <a:ext cx="8674768" cy="1790700"/>
          </a:xfrm>
        </p:spPr>
        <p:txBody>
          <a:bodyPr>
            <a:noAutofit/>
          </a:bodyPr>
          <a:lstStyle/>
          <a:p>
            <a:br>
              <a:rPr lang="en-US" sz="3600" dirty="0">
                <a:latin typeface="+mn-lt"/>
              </a:rPr>
            </a:br>
            <a:br>
              <a:rPr lang="en-US" sz="3600" dirty="0">
                <a:latin typeface="+mn-lt"/>
              </a:rPr>
            </a:br>
            <a:br>
              <a:rPr lang="en-US" sz="3600" dirty="0">
                <a:latin typeface="+mn-lt"/>
              </a:rPr>
            </a:br>
            <a:r>
              <a:rPr lang="en-US" sz="3600" dirty="0">
                <a:latin typeface="+mn-lt"/>
              </a:rPr>
              <a:t>NIST Open Industrial Ecosystem Summit</a:t>
            </a:r>
            <a:br>
              <a:rPr lang="en-US" sz="3600" dirty="0">
                <a:latin typeface="+mn-lt"/>
              </a:rPr>
            </a:br>
            <a:r>
              <a:rPr lang="en-US" sz="2800" dirty="0" err="1">
                <a:latin typeface="+mn-lt"/>
              </a:rPr>
              <a:t>OAGi</a:t>
            </a:r>
            <a:r>
              <a:rPr lang="en-US" sz="2800" dirty="0">
                <a:latin typeface="+mn-lt"/>
              </a:rPr>
              <a:t> and MIMOSA Cooperation Supporting the Open Industrial Interoperability Ecosystem (OIIE)</a:t>
            </a:r>
            <a:endParaRPr lang="en-US" sz="3600" dirty="0">
              <a:latin typeface="+mn-lt"/>
            </a:endParaRPr>
          </a:p>
        </p:txBody>
      </p:sp>
      <p:sp>
        <p:nvSpPr>
          <p:cNvPr id="3" name="Subtitle 2">
            <a:extLst>
              <a:ext uri="{FF2B5EF4-FFF2-40B4-BE49-F238E27FC236}">
                <a16:creationId xmlns:a16="http://schemas.microsoft.com/office/drawing/2014/main" id="{B2DC5951-5615-4D45-A6D8-55D3D4D1D8EC}"/>
              </a:ext>
            </a:extLst>
          </p:cNvPr>
          <p:cNvSpPr>
            <a:spLocks noGrp="1"/>
          </p:cNvSpPr>
          <p:nvPr>
            <p:ph type="subTitle" idx="1"/>
          </p:nvPr>
        </p:nvSpPr>
        <p:spPr>
          <a:xfrm>
            <a:off x="959796" y="2701527"/>
            <a:ext cx="7224408" cy="1790699"/>
          </a:xfrm>
        </p:spPr>
        <p:txBody>
          <a:bodyPr>
            <a:normAutofit/>
          </a:bodyPr>
          <a:lstStyle/>
          <a:p>
            <a:r>
              <a:rPr lang="en-US" sz="2200" dirty="0"/>
              <a:t>Summary</a:t>
            </a:r>
          </a:p>
          <a:p>
            <a:r>
              <a:rPr lang="en-US" sz="2200" dirty="0"/>
              <a:t>June 3, 2019</a:t>
            </a:r>
          </a:p>
          <a:p>
            <a:r>
              <a:rPr lang="en-US" sz="2200" dirty="0"/>
              <a:t>Alan T. Johnston</a:t>
            </a:r>
          </a:p>
          <a:p>
            <a:r>
              <a:rPr lang="en-US" sz="2200" dirty="0"/>
              <a:t>MIMOSA President</a:t>
            </a:r>
          </a:p>
        </p:txBody>
      </p:sp>
    </p:spTree>
    <p:extLst>
      <p:ext uri="{BB962C8B-B14F-4D97-AF65-F5344CB8AC3E}">
        <p14:creationId xmlns:p14="http://schemas.microsoft.com/office/powerpoint/2010/main" val="11091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2705-95B2-4AF4-9D33-D9E8E0F4A738}"/>
              </a:ext>
            </a:extLst>
          </p:cNvPr>
          <p:cNvSpPr>
            <a:spLocks noGrp="1"/>
          </p:cNvSpPr>
          <p:nvPr>
            <p:ph type="title"/>
          </p:nvPr>
        </p:nvSpPr>
        <p:spPr/>
        <p:txBody>
          <a:bodyPr/>
          <a:lstStyle/>
          <a:p>
            <a:r>
              <a:rPr lang="en-US" dirty="0"/>
              <a:t>OIIE Oil and Gas Interoperability (OGI) Pilot</a:t>
            </a:r>
          </a:p>
        </p:txBody>
      </p:sp>
      <p:sp>
        <p:nvSpPr>
          <p:cNvPr id="3" name="Text Placeholder 2">
            <a:extLst>
              <a:ext uri="{FF2B5EF4-FFF2-40B4-BE49-F238E27FC236}">
                <a16:creationId xmlns:a16="http://schemas.microsoft.com/office/drawing/2014/main" id="{DAAE2971-D10E-4C87-B0E2-6A1C2A9D8E27}"/>
              </a:ext>
            </a:extLst>
          </p:cNvPr>
          <p:cNvSpPr>
            <a:spLocks noGrp="1"/>
          </p:cNvSpPr>
          <p:nvPr>
            <p:ph type="body" idx="1"/>
          </p:nvPr>
        </p:nvSpPr>
        <p:spPr/>
        <p:txBody>
          <a:bodyPr>
            <a:normAutofit/>
          </a:bodyPr>
          <a:lstStyle/>
          <a:p>
            <a:pPr algn="ctr"/>
            <a:r>
              <a:rPr lang="en-US" sz="3200" dirty="0"/>
              <a:t>Sub-phase 3.1</a:t>
            </a:r>
          </a:p>
        </p:txBody>
      </p:sp>
    </p:spTree>
    <p:extLst>
      <p:ext uri="{BB962C8B-B14F-4D97-AF65-F5344CB8AC3E}">
        <p14:creationId xmlns:p14="http://schemas.microsoft.com/office/powerpoint/2010/main" val="146036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11C0-A718-4AF8-AB05-CDD4159BD48B}"/>
              </a:ext>
            </a:extLst>
          </p:cNvPr>
          <p:cNvSpPr>
            <a:spLocks noGrp="1"/>
          </p:cNvSpPr>
          <p:nvPr>
            <p:ph type="title"/>
          </p:nvPr>
        </p:nvSpPr>
        <p:spPr>
          <a:xfrm>
            <a:off x="214411" y="154579"/>
            <a:ext cx="8715178" cy="540000"/>
          </a:xfrm>
        </p:spPr>
        <p:txBody>
          <a:bodyPr vert="horz" wrap="square" lIns="81593" tIns="40797" rIns="81593" bIns="40797" numCol="1" anchor="ctr" anchorCtr="0" compatLnSpc="1">
            <a:prstTxWarp prst="textNoShape">
              <a:avLst/>
            </a:prstTxWarp>
            <a:noAutofit/>
          </a:bodyPr>
          <a:lstStyle/>
          <a:p>
            <a:r>
              <a:rPr lang="en-AU" dirty="0"/>
              <a:t>OIIE OGI Pilot Phase 3.1 Activities 1-4 (Use Cases)</a:t>
            </a:r>
            <a:endParaRPr lang="en-AU" dirty="0">
              <a:cs typeface="Calibri"/>
            </a:endParaRPr>
          </a:p>
        </p:txBody>
      </p:sp>
      <p:graphicFrame>
        <p:nvGraphicFramePr>
          <p:cNvPr id="4" name="Content Placeholder 3"/>
          <p:cNvGraphicFramePr>
            <a:graphicFrameLocks noGrp="1"/>
          </p:cNvGraphicFramePr>
          <p:nvPr>
            <p:ph idx="4294967295"/>
          </p:nvPr>
        </p:nvGraphicFramePr>
        <p:xfrm>
          <a:off x="117475" y="779260"/>
          <a:ext cx="9026525" cy="39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68196" y="1968363"/>
            <a:ext cx="265663" cy="577081"/>
          </a:xfrm>
          <a:prstGeom prst="rect">
            <a:avLst/>
          </a:prstGeom>
          <a:noFill/>
        </p:spPr>
        <p:txBody>
          <a:bodyPr wrap="square" rtlCol="0">
            <a:spAutoFit/>
          </a:bodyPr>
          <a:lstStyle/>
          <a:p>
            <a:pPr marL="0" marR="0" lvl="0" indent="0" algn="l" defTabSz="914339" rtl="0" eaLnBrk="1" fontAlgn="base" latinLnBrk="0" hangingPunct="1">
              <a:lnSpc>
                <a:spcPct val="100000"/>
              </a:lnSpc>
              <a:spcBef>
                <a:spcPct val="0"/>
              </a:spcBef>
              <a:spcAft>
                <a:spcPct val="0"/>
              </a:spcAft>
              <a:buClrTx/>
              <a:buSzTx/>
              <a:buFontTx/>
              <a:buNone/>
              <a:tabLst/>
              <a:defRPr/>
            </a:pPr>
            <a:r>
              <a:rPr kumimoji="0" lang="en-AU" sz="1050" b="1" i="0" u="none" strike="noStrike" kern="1200" cap="none" spc="0" normalizeH="0" baseline="0" noProof="0" dirty="0">
                <a:ln>
                  <a:noFill/>
                </a:ln>
                <a:solidFill>
                  <a:srgbClr val="003300"/>
                </a:solidFill>
                <a:effectLst/>
                <a:uLnTx/>
                <a:uFillTx/>
                <a:latin typeface="Calibri"/>
                <a:ea typeface="+mn-ea"/>
                <a:cs typeface="Arial" charset="0"/>
              </a:rPr>
              <a:t>EPC</a:t>
            </a:r>
          </a:p>
        </p:txBody>
      </p:sp>
      <p:sp>
        <p:nvSpPr>
          <p:cNvPr id="8" name="TextBox 7"/>
          <p:cNvSpPr txBox="1"/>
          <p:nvPr/>
        </p:nvSpPr>
        <p:spPr>
          <a:xfrm>
            <a:off x="5653900" y="2036398"/>
            <a:ext cx="265663" cy="577081"/>
          </a:xfrm>
          <a:prstGeom prst="rect">
            <a:avLst/>
          </a:prstGeom>
          <a:noFill/>
        </p:spPr>
        <p:txBody>
          <a:bodyPr wrap="square" rtlCol="0">
            <a:spAutoFit/>
          </a:bodyPr>
          <a:lstStyle/>
          <a:p>
            <a:pPr marL="0" marR="0" lvl="0" indent="0" algn="l" defTabSz="914339" rtl="0" eaLnBrk="1" fontAlgn="base" latinLnBrk="0" hangingPunct="1">
              <a:lnSpc>
                <a:spcPct val="100000"/>
              </a:lnSpc>
              <a:spcBef>
                <a:spcPct val="0"/>
              </a:spcBef>
              <a:spcAft>
                <a:spcPct val="0"/>
              </a:spcAft>
              <a:buClrTx/>
              <a:buSzTx/>
              <a:buFontTx/>
              <a:buNone/>
              <a:tabLst/>
              <a:defRPr/>
            </a:pPr>
            <a:r>
              <a:rPr kumimoji="0" lang="en-AU" sz="1050" b="1" i="0" u="none" strike="noStrike" kern="1200" cap="none" spc="0" normalizeH="0" baseline="0" noProof="0" dirty="0">
                <a:ln>
                  <a:noFill/>
                </a:ln>
                <a:solidFill>
                  <a:srgbClr val="003300"/>
                </a:solidFill>
                <a:effectLst/>
                <a:uLnTx/>
                <a:uFillTx/>
                <a:latin typeface="Calibri"/>
                <a:ea typeface="+mn-ea"/>
                <a:cs typeface="Arial" charset="0"/>
              </a:rPr>
              <a:t>OEM</a:t>
            </a:r>
          </a:p>
        </p:txBody>
      </p:sp>
      <p:pic>
        <p:nvPicPr>
          <p:cNvPr id="1030" name="Picture 6" descr="Image result for meeting require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1950" y="1510549"/>
            <a:ext cx="511791" cy="32126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Image result for yokogawa transmitter models"/>
          <p:cNvSpPr>
            <a:spLocks noChangeAspect="1" noChangeArrowheads="1"/>
          </p:cNvSpPr>
          <p:nvPr/>
        </p:nvSpPr>
        <p:spPr bwMode="auto">
          <a:xfrm>
            <a:off x="116810" y="-227534"/>
            <a:ext cx="228594" cy="22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8" tIns="34289" rIns="68578" bIns="34289" numCol="1" anchor="t" anchorCtr="0" compatLnSpc="1">
            <a:prstTxWarp prst="textNoShape">
              <a:avLst/>
            </a:prstTxWarp>
          </a:bodyPr>
          <a:lstStyle/>
          <a:p>
            <a:pPr marL="0" marR="0" lvl="0" indent="0" algn="l" defTabSz="914339" rtl="0" eaLnBrk="1" fontAlgn="base" latinLnBrk="0" hangingPunct="1">
              <a:lnSpc>
                <a:spcPct val="100000"/>
              </a:lnSpc>
              <a:spcBef>
                <a:spcPct val="0"/>
              </a:spcBef>
              <a:spcAft>
                <a:spcPct val="0"/>
              </a:spcAft>
              <a:buClrTx/>
              <a:buSzTx/>
              <a:buFontTx/>
              <a:buNone/>
              <a:tabLst/>
              <a:defRPr/>
            </a:pPr>
            <a:endParaRPr kumimoji="0" lang="en-AU" sz="1050" b="1" i="0" u="none" strike="noStrike" kern="1200" cap="none" spc="0" normalizeH="0" baseline="0" noProof="0">
              <a:ln>
                <a:noFill/>
              </a:ln>
              <a:solidFill>
                <a:srgbClr val="003300"/>
              </a:solidFill>
              <a:effectLst/>
              <a:uLnTx/>
              <a:uFillTx/>
              <a:latin typeface="Times New Roman" pitchFamily="18" charset="0"/>
              <a:ea typeface="+mn-ea"/>
              <a:cs typeface="Arial" charset="0"/>
            </a:endParaRPr>
          </a:p>
        </p:txBody>
      </p:sp>
      <p:pic>
        <p:nvPicPr>
          <p:cNvPr id="1040" name="Picture 16" descr="Image result for yokogawa transmitter mode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1538" y="2574569"/>
            <a:ext cx="210818" cy="30680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Curved Down 4">
            <a:extLst>
              <a:ext uri="{FF2B5EF4-FFF2-40B4-BE49-F238E27FC236}">
                <a16:creationId xmlns:a16="http://schemas.microsoft.com/office/drawing/2014/main" id="{B99F4E9E-2A19-4052-A7A7-27D8472772BE}"/>
              </a:ext>
            </a:extLst>
          </p:cNvPr>
          <p:cNvSpPr/>
          <p:nvPr/>
        </p:nvSpPr>
        <p:spPr bwMode="auto">
          <a:xfrm>
            <a:off x="6095956" y="852331"/>
            <a:ext cx="1904945" cy="685780"/>
          </a:xfrm>
          <a:prstGeom prst="curvedDownArrow">
            <a:avLst/>
          </a:prstGeom>
          <a:solidFill>
            <a:schemeClr val="bg1">
              <a:alpha val="50000"/>
            </a:schemeClr>
          </a:solidFill>
          <a:ln w="25400" cap="flat" cmpd="sng" algn="ctr">
            <a:solidFill>
              <a:schemeClr val="tx1"/>
            </a:solidFill>
            <a:prstDash val="solid"/>
            <a:round/>
            <a:headEnd type="none" w="med" len="med"/>
            <a:tailEnd type="none" w="med" len="med"/>
          </a:ln>
          <a:effectLst/>
        </p:spPr>
        <p:txBody>
          <a:bodyPr vert="horz" wrap="none" lIns="91437" tIns="0" rIns="91437" bIns="45719" numCol="1" rtlCol="0" anchor="ctr" anchorCtr="0" compatLnSpc="1">
            <a:prstTxWarp prst="textNoShape">
              <a:avLst/>
            </a:prstTxWarp>
          </a:bodyPr>
          <a:lstStyle/>
          <a:p>
            <a:pPr marL="0" marR="0" lvl="0" indent="0" algn="ctr" defTabSz="9143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3300"/>
                </a:solidFill>
                <a:effectLst/>
                <a:uLnTx/>
                <a:uFillTx/>
                <a:latin typeface="Calibri"/>
                <a:ea typeface="+mn-ea"/>
                <a:cs typeface="Arial" charset="0"/>
              </a:rPr>
              <a:t>Procure</a:t>
            </a:r>
          </a:p>
          <a:p>
            <a:pPr marL="0" marR="0" lvl="0" indent="0" algn="ctr" defTabSz="9143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Arial" charset="0"/>
              </a:rPr>
              <a:t>With </a:t>
            </a:r>
            <a:r>
              <a:rPr kumimoji="0" lang="en-US" sz="1600" b="1" i="0" u="none" strike="noStrike" kern="1200" cap="none" spc="0" normalizeH="0" baseline="0" noProof="0" dirty="0" err="1">
                <a:ln>
                  <a:noFill/>
                </a:ln>
                <a:solidFill>
                  <a:srgbClr val="C00000"/>
                </a:solidFill>
                <a:effectLst/>
                <a:uLnTx/>
                <a:uFillTx/>
                <a:latin typeface="Calibri"/>
                <a:ea typeface="+mn-ea"/>
                <a:cs typeface="Arial" charset="0"/>
              </a:rPr>
              <a:t>OAGi</a:t>
            </a:r>
            <a:endParaRPr kumimoji="0" lang="en-US" sz="1600" b="1" i="0" u="none" strike="noStrike" kern="1200" cap="none" spc="0" normalizeH="0" baseline="0" noProof="0" dirty="0">
              <a:ln>
                <a:noFill/>
              </a:ln>
              <a:solidFill>
                <a:srgbClr val="C00000"/>
              </a:solidFill>
              <a:effectLst/>
              <a:uLnTx/>
              <a:uFillTx/>
              <a:latin typeface="Calibri"/>
              <a:ea typeface="+mn-ea"/>
              <a:cs typeface="Arial" charset="0"/>
            </a:endParaRPr>
          </a:p>
        </p:txBody>
      </p:sp>
      <p:sp>
        <p:nvSpPr>
          <p:cNvPr id="3" name="TextBox 2">
            <a:extLst>
              <a:ext uri="{FF2B5EF4-FFF2-40B4-BE49-F238E27FC236}">
                <a16:creationId xmlns:a16="http://schemas.microsoft.com/office/drawing/2014/main" id="{1D9EA439-78A2-49C5-8CD1-3B4312B2AE3F}"/>
              </a:ext>
            </a:extLst>
          </p:cNvPr>
          <p:cNvSpPr txBox="1"/>
          <p:nvPr/>
        </p:nvSpPr>
        <p:spPr>
          <a:xfrm>
            <a:off x="4084813" y="4248835"/>
            <a:ext cx="2530672"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 12;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ISDD Based Way of  Specifying, Selecting and Buying Devices and Equipment</a:t>
            </a:r>
          </a:p>
        </p:txBody>
      </p:sp>
      <p:sp>
        <p:nvSpPr>
          <p:cNvPr id="12" name="TextBox 11">
            <a:extLst>
              <a:ext uri="{FF2B5EF4-FFF2-40B4-BE49-F238E27FC236}">
                <a16:creationId xmlns:a16="http://schemas.microsoft.com/office/drawing/2014/main" id="{BBBB24CA-F2D6-4275-83D4-F73ABB1C8240}"/>
              </a:ext>
            </a:extLst>
          </p:cNvPr>
          <p:cNvSpPr txBox="1"/>
          <p:nvPr/>
        </p:nvSpPr>
        <p:spPr>
          <a:xfrm>
            <a:off x="7021303" y="4248835"/>
            <a:ext cx="1959196" cy="6771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Adding As-Built Information Using OIIE Events</a:t>
            </a:r>
          </a:p>
        </p:txBody>
      </p:sp>
      <p:sp>
        <p:nvSpPr>
          <p:cNvPr id="13" name="TextBox 12">
            <a:extLst>
              <a:ext uri="{FF2B5EF4-FFF2-40B4-BE49-F238E27FC236}">
                <a16:creationId xmlns:a16="http://schemas.microsoft.com/office/drawing/2014/main" id="{6D552A9A-6EFA-4E50-8765-34608864C903}"/>
              </a:ext>
            </a:extLst>
          </p:cNvPr>
          <p:cNvSpPr txBox="1"/>
          <p:nvPr/>
        </p:nvSpPr>
        <p:spPr>
          <a:xfrm>
            <a:off x="285624" y="4286304"/>
            <a:ext cx="155629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Adding Detail to Prior Work</a:t>
            </a:r>
          </a:p>
        </p:txBody>
      </p:sp>
      <p:sp>
        <p:nvSpPr>
          <p:cNvPr id="14" name="TextBox 13">
            <a:extLst>
              <a:ext uri="{FF2B5EF4-FFF2-40B4-BE49-F238E27FC236}">
                <a16:creationId xmlns:a16="http://schemas.microsoft.com/office/drawing/2014/main" id="{415D99AA-61E1-469A-B6A0-67543FE80EB1}"/>
              </a:ext>
            </a:extLst>
          </p:cNvPr>
          <p:cNvSpPr txBox="1"/>
          <p:nvPr/>
        </p:nvSpPr>
        <p:spPr>
          <a:xfrm>
            <a:off x="2248658" y="4286304"/>
            <a:ext cx="155629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charset="0"/>
              </a:rPr>
              <a:t>As-Designed O&amp;M Takeoff using CCOM or Proteus</a:t>
            </a:r>
          </a:p>
        </p:txBody>
      </p:sp>
    </p:spTree>
    <p:extLst>
      <p:ext uri="{BB962C8B-B14F-4D97-AF65-F5344CB8AC3E}">
        <p14:creationId xmlns:p14="http://schemas.microsoft.com/office/powerpoint/2010/main" val="341729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1F7E-B0A1-4A0D-9889-15D443E3C364}"/>
              </a:ext>
            </a:extLst>
          </p:cNvPr>
          <p:cNvSpPr>
            <a:spLocks noGrp="1"/>
          </p:cNvSpPr>
          <p:nvPr>
            <p:ph type="title"/>
          </p:nvPr>
        </p:nvSpPr>
        <p:spPr>
          <a:xfrm>
            <a:off x="214411" y="218187"/>
            <a:ext cx="8715178" cy="540000"/>
          </a:xfrm>
        </p:spPr>
        <p:txBody>
          <a:bodyPr>
            <a:normAutofit/>
          </a:bodyPr>
          <a:lstStyle/>
          <a:p>
            <a:r>
              <a:rPr lang="en-AU" dirty="0"/>
              <a:t>OIIE OGI Pilot Phase 3.1 Activities 5-8 (Use Cases)</a:t>
            </a:r>
          </a:p>
        </p:txBody>
      </p:sp>
      <p:graphicFrame>
        <p:nvGraphicFramePr>
          <p:cNvPr id="4" name="Content Placeholder 3"/>
          <p:cNvGraphicFramePr>
            <a:graphicFrameLocks noGrp="1"/>
          </p:cNvGraphicFramePr>
          <p:nvPr>
            <p:ph idx="4294967295"/>
          </p:nvPr>
        </p:nvGraphicFramePr>
        <p:xfrm>
          <a:off x="801688" y="853832"/>
          <a:ext cx="8342312" cy="357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14" descr="Image result for yokogawa transmitter models"/>
          <p:cNvSpPr>
            <a:spLocks noChangeAspect="1" noChangeArrowheads="1"/>
          </p:cNvSpPr>
          <p:nvPr/>
        </p:nvSpPr>
        <p:spPr bwMode="auto">
          <a:xfrm>
            <a:off x="116810" y="-251387"/>
            <a:ext cx="228594" cy="22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8" tIns="34289" rIns="68578" bIns="34289" numCol="1" anchor="t" anchorCtr="0" compatLnSpc="1">
            <a:prstTxWarp prst="textNoShape">
              <a:avLst/>
            </a:prstTxWarp>
          </a:bodyPr>
          <a:lstStyle/>
          <a:p>
            <a:pPr marL="0" marR="0" lvl="0" indent="0" algn="l" defTabSz="914339" rtl="0" eaLnBrk="1" fontAlgn="base" latinLnBrk="0" hangingPunct="1">
              <a:lnSpc>
                <a:spcPct val="100000"/>
              </a:lnSpc>
              <a:spcBef>
                <a:spcPct val="0"/>
              </a:spcBef>
              <a:spcAft>
                <a:spcPct val="0"/>
              </a:spcAft>
              <a:buClrTx/>
              <a:buSzTx/>
              <a:buFontTx/>
              <a:buNone/>
              <a:tabLst/>
              <a:defRPr/>
            </a:pPr>
            <a:endParaRPr kumimoji="0" lang="en-AU" sz="1050" b="1" i="0" u="none" strike="noStrike" kern="1200" cap="none" spc="0" normalizeH="0" baseline="0" noProof="0">
              <a:ln>
                <a:noFill/>
              </a:ln>
              <a:solidFill>
                <a:srgbClr val="003300"/>
              </a:solidFill>
              <a:effectLst/>
              <a:uLnTx/>
              <a:uFillTx/>
              <a:latin typeface="Times New Roman" pitchFamily="18" charset="0"/>
              <a:ea typeface="+mn-ea"/>
              <a:cs typeface="Arial" charset="0"/>
            </a:endParaRPr>
          </a:p>
        </p:txBody>
      </p:sp>
      <p:pic>
        <p:nvPicPr>
          <p:cNvPr id="119" name="Picture 119">
            <a:extLst>
              <a:ext uri="{FF2B5EF4-FFF2-40B4-BE49-F238E27FC236}">
                <a16:creationId xmlns:a16="http://schemas.microsoft.com/office/drawing/2014/main" id="{8C93F740-6B0F-44D2-8FFC-64763C2D9362}"/>
              </a:ext>
            </a:extLst>
          </p:cNvPr>
          <p:cNvPicPr>
            <a:picLocks noChangeAspect="1"/>
          </p:cNvPicPr>
          <p:nvPr/>
        </p:nvPicPr>
        <p:blipFill>
          <a:blip r:embed="rId8"/>
          <a:stretch>
            <a:fillRect/>
          </a:stretch>
        </p:blipFill>
        <p:spPr>
          <a:xfrm>
            <a:off x="5544741" y="1923821"/>
            <a:ext cx="865389" cy="703470"/>
          </a:xfrm>
          <a:prstGeom prst="rect">
            <a:avLst/>
          </a:prstGeom>
        </p:spPr>
      </p:pic>
      <p:pic>
        <p:nvPicPr>
          <p:cNvPr id="121" name="Picture 121">
            <a:extLst>
              <a:ext uri="{FF2B5EF4-FFF2-40B4-BE49-F238E27FC236}">
                <a16:creationId xmlns:a16="http://schemas.microsoft.com/office/drawing/2014/main" id="{E6D3EF8E-9885-4DFC-AD6D-4918AC418853}"/>
              </a:ext>
            </a:extLst>
          </p:cNvPr>
          <p:cNvPicPr>
            <a:picLocks noChangeAspect="1"/>
          </p:cNvPicPr>
          <p:nvPr/>
        </p:nvPicPr>
        <p:blipFill>
          <a:blip r:embed="rId9"/>
          <a:stretch>
            <a:fillRect/>
          </a:stretch>
        </p:blipFill>
        <p:spPr>
          <a:xfrm>
            <a:off x="7504069" y="1706793"/>
            <a:ext cx="1360677" cy="1089903"/>
          </a:xfrm>
          <a:prstGeom prst="rect">
            <a:avLst/>
          </a:prstGeom>
        </p:spPr>
      </p:pic>
      <p:sp>
        <p:nvSpPr>
          <p:cNvPr id="8" name="TextBox 7">
            <a:extLst>
              <a:ext uri="{FF2B5EF4-FFF2-40B4-BE49-F238E27FC236}">
                <a16:creationId xmlns:a16="http://schemas.microsoft.com/office/drawing/2014/main" id="{FDA62A86-06C3-4554-AD97-2960B3402ED0}"/>
              </a:ext>
            </a:extLst>
          </p:cNvPr>
          <p:cNvSpPr txBox="1"/>
          <p:nvPr/>
        </p:nvSpPr>
        <p:spPr>
          <a:xfrm>
            <a:off x="2949091" y="4355450"/>
            <a:ext cx="155629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Case(s)  7, and 14</a:t>
            </a:r>
          </a:p>
        </p:txBody>
      </p:sp>
      <p:sp>
        <p:nvSpPr>
          <p:cNvPr id="9" name="TextBox 8">
            <a:extLst>
              <a:ext uri="{FF2B5EF4-FFF2-40B4-BE49-F238E27FC236}">
                <a16:creationId xmlns:a16="http://schemas.microsoft.com/office/drawing/2014/main" id="{0A4D3C08-A22F-45CA-8A13-FF9B103324EE}"/>
              </a:ext>
            </a:extLst>
          </p:cNvPr>
          <p:cNvSpPr txBox="1"/>
          <p:nvPr/>
        </p:nvSpPr>
        <p:spPr>
          <a:xfrm>
            <a:off x="5130173" y="4419061"/>
            <a:ext cx="155629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 5</a:t>
            </a:r>
          </a:p>
        </p:txBody>
      </p:sp>
      <p:sp>
        <p:nvSpPr>
          <p:cNvPr id="10" name="TextBox 9">
            <a:extLst>
              <a:ext uri="{FF2B5EF4-FFF2-40B4-BE49-F238E27FC236}">
                <a16:creationId xmlns:a16="http://schemas.microsoft.com/office/drawing/2014/main" id="{89E8116D-73AA-41E8-9FA7-FCF8C501F99B}"/>
              </a:ext>
            </a:extLst>
          </p:cNvPr>
          <p:cNvSpPr txBox="1"/>
          <p:nvPr/>
        </p:nvSpPr>
        <p:spPr>
          <a:xfrm>
            <a:off x="7500555" y="4403156"/>
            <a:ext cx="155629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 12</a:t>
            </a:r>
          </a:p>
        </p:txBody>
      </p:sp>
      <p:sp>
        <p:nvSpPr>
          <p:cNvPr id="12" name="TextBox 11">
            <a:extLst>
              <a:ext uri="{FF2B5EF4-FFF2-40B4-BE49-F238E27FC236}">
                <a16:creationId xmlns:a16="http://schemas.microsoft.com/office/drawing/2014/main" id="{E037182E-7873-44E4-9A9C-257AC184D657}"/>
              </a:ext>
            </a:extLst>
          </p:cNvPr>
          <p:cNvSpPr txBox="1"/>
          <p:nvPr/>
        </p:nvSpPr>
        <p:spPr>
          <a:xfrm>
            <a:off x="801688" y="4411110"/>
            <a:ext cx="155629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Arial" charset="0"/>
              </a:rPr>
              <a:t>OIIE Use Case 1 Simulated</a:t>
            </a:r>
          </a:p>
        </p:txBody>
      </p:sp>
    </p:spTree>
    <p:extLst>
      <p:ext uri="{BB962C8B-B14F-4D97-AF65-F5344CB8AC3E}">
        <p14:creationId xmlns:p14="http://schemas.microsoft.com/office/powerpoint/2010/main" val="331435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w: Up-Down 37">
            <a:extLst>
              <a:ext uri="{FF2B5EF4-FFF2-40B4-BE49-F238E27FC236}">
                <a16:creationId xmlns:a16="http://schemas.microsoft.com/office/drawing/2014/main" id="{7A438BE4-01B9-4861-8117-D25D8DC5ECBB}"/>
              </a:ext>
            </a:extLst>
          </p:cNvPr>
          <p:cNvSpPr/>
          <p:nvPr/>
        </p:nvSpPr>
        <p:spPr>
          <a:xfrm>
            <a:off x="7563397" y="1362765"/>
            <a:ext cx="365760" cy="3656883"/>
          </a:xfrm>
          <a:prstGeom prst="upDownArrow">
            <a:avLst/>
          </a:prstGeom>
          <a:solidFill>
            <a:srgbClr val="FFFF99"/>
          </a:solidFill>
          <a:ln w="12700" cap="flat" cmpd="sng" algn="ctr">
            <a:solidFill>
              <a:srgbClr val="5B9BD5">
                <a:shade val="50000"/>
              </a:srgbClr>
            </a:solidFill>
            <a:prstDash val="solid"/>
            <a:miter lim="800000"/>
          </a:ln>
          <a:effectLst/>
        </p:spPr>
        <p:txBody>
          <a:bodyPr vert="vert" rtlCol="0" anchor="ctr"/>
          <a:lstStyle/>
          <a:p>
            <a:pPr algn="ctr" defTabSz="914378"/>
            <a:r>
              <a:rPr lang="en-US" sz="1050" kern="0" dirty="0">
                <a:solidFill>
                  <a:prstClr val="black"/>
                </a:solidFill>
                <a:latin typeface="+mn-lt"/>
                <a:cs typeface="Arial" charset="0"/>
              </a:rPr>
              <a:t>Analytics at all Levels</a:t>
            </a:r>
          </a:p>
        </p:txBody>
      </p:sp>
      <p:sp>
        <p:nvSpPr>
          <p:cNvPr id="3" name="Rectangle: Rounded Corners 2">
            <a:extLst>
              <a:ext uri="{FF2B5EF4-FFF2-40B4-BE49-F238E27FC236}">
                <a16:creationId xmlns:a16="http://schemas.microsoft.com/office/drawing/2014/main" id="{1253DFC2-582D-4E03-996D-E36088E1E744}"/>
              </a:ext>
            </a:extLst>
          </p:cNvPr>
          <p:cNvSpPr/>
          <p:nvPr/>
        </p:nvSpPr>
        <p:spPr>
          <a:xfrm>
            <a:off x="1834811" y="2524981"/>
            <a:ext cx="4485684" cy="26143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783"/>
            <a:endParaRPr lang="en-US" sz="1050" dirty="0">
              <a:solidFill>
                <a:prstClr val="white"/>
              </a:solidFill>
            </a:endParaRPr>
          </a:p>
        </p:txBody>
      </p:sp>
      <p:sp>
        <p:nvSpPr>
          <p:cNvPr id="67" name="Title 66">
            <a:extLst>
              <a:ext uri="{FF2B5EF4-FFF2-40B4-BE49-F238E27FC236}">
                <a16:creationId xmlns:a16="http://schemas.microsoft.com/office/drawing/2014/main" id="{37C07921-F8F5-4DFE-B9B9-4BD7F05D550A}"/>
              </a:ext>
            </a:extLst>
          </p:cNvPr>
          <p:cNvSpPr>
            <a:spLocks noGrp="1"/>
          </p:cNvSpPr>
          <p:nvPr>
            <p:ph type="title"/>
          </p:nvPr>
        </p:nvSpPr>
        <p:spPr>
          <a:xfrm>
            <a:off x="37157" y="17537"/>
            <a:ext cx="9094648" cy="540000"/>
          </a:xfrm>
        </p:spPr>
        <p:txBody>
          <a:bodyPr>
            <a:noAutofit/>
          </a:bodyPr>
          <a:lstStyle/>
          <a:p>
            <a:r>
              <a:rPr lang="en-AU" sz="2300" b="1" dirty="0"/>
              <a:t>Process Industry Smart Manufacturing and Asset Life-cycle Management</a:t>
            </a:r>
            <a:br>
              <a:rPr lang="en-AU" sz="2000" b="1" dirty="0"/>
            </a:br>
            <a:r>
              <a:rPr lang="en-AU" sz="2000" b="1" dirty="0"/>
              <a:t>Using Standards Based Interoperability and the OIIE</a:t>
            </a:r>
            <a:endParaRPr lang="en-AU" sz="2000" b="1" dirty="0">
              <a:cs typeface="Calibri Light"/>
            </a:endParaRPr>
          </a:p>
        </p:txBody>
      </p:sp>
      <p:sp>
        <p:nvSpPr>
          <p:cNvPr id="110" name="AutoShape 4" descr="Image result for dollar symbol">
            <a:extLst>
              <a:ext uri="{FF2B5EF4-FFF2-40B4-BE49-F238E27FC236}">
                <a16:creationId xmlns:a16="http://schemas.microsoft.com/office/drawing/2014/main" id="{86328ECF-0AEF-478D-B938-7598BBF31171}"/>
              </a:ext>
            </a:extLst>
          </p:cNvPr>
          <p:cNvSpPr>
            <a:spLocks noChangeAspect="1" noChangeArrowheads="1"/>
          </p:cNvSpPr>
          <p:nvPr/>
        </p:nvSpPr>
        <p:spPr bwMode="auto">
          <a:xfrm>
            <a:off x="628650" y="972365"/>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11" name="AutoShape 6" descr="Image result for dollar symbol">
            <a:extLst>
              <a:ext uri="{FF2B5EF4-FFF2-40B4-BE49-F238E27FC236}">
                <a16:creationId xmlns:a16="http://schemas.microsoft.com/office/drawing/2014/main" id="{1213077E-48E2-4960-B5A4-F5FFD929CEFD}"/>
              </a:ext>
            </a:extLst>
          </p:cNvPr>
          <p:cNvSpPr>
            <a:spLocks noChangeAspect="1" noChangeArrowheads="1"/>
          </p:cNvSpPr>
          <p:nvPr/>
        </p:nvSpPr>
        <p:spPr bwMode="auto">
          <a:xfrm>
            <a:off x="726300" y="1070014"/>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12" name="Striped Right Arrow 17">
            <a:extLst>
              <a:ext uri="{FF2B5EF4-FFF2-40B4-BE49-F238E27FC236}">
                <a16:creationId xmlns:a16="http://schemas.microsoft.com/office/drawing/2014/main" id="{03204CDB-F9A8-434D-B99A-783330E1F91E}"/>
              </a:ext>
            </a:extLst>
          </p:cNvPr>
          <p:cNvSpPr/>
          <p:nvPr/>
        </p:nvSpPr>
        <p:spPr>
          <a:xfrm>
            <a:off x="628649" y="645253"/>
            <a:ext cx="6737339" cy="626898"/>
          </a:xfrm>
          <a:prstGeom prst="strip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378">
              <a:defRPr/>
            </a:pPr>
            <a:r>
              <a:rPr lang="en-AU" sz="1800" kern="0" dirty="0">
                <a:solidFill>
                  <a:prstClr val="black"/>
                </a:solidFill>
                <a:latin typeface="+mn-lt"/>
              </a:rPr>
              <a:t>Operations and Life-cycle Asset Management Processes</a:t>
            </a:r>
          </a:p>
        </p:txBody>
      </p:sp>
      <p:sp>
        <p:nvSpPr>
          <p:cNvPr id="116" name="TextBox 115">
            <a:extLst>
              <a:ext uri="{FF2B5EF4-FFF2-40B4-BE49-F238E27FC236}">
                <a16:creationId xmlns:a16="http://schemas.microsoft.com/office/drawing/2014/main" id="{F6DD1418-92C7-42C2-9C78-0723CA0B30D3}"/>
              </a:ext>
            </a:extLst>
          </p:cNvPr>
          <p:cNvSpPr txBox="1"/>
          <p:nvPr/>
        </p:nvSpPr>
        <p:spPr>
          <a:xfrm>
            <a:off x="71370" y="4596229"/>
            <a:ext cx="1584306" cy="253916"/>
          </a:xfrm>
          <a:prstGeom prst="rect">
            <a:avLst/>
          </a:prstGeom>
          <a:solidFill>
            <a:srgbClr val="ED7D31">
              <a:lumMod val="60000"/>
              <a:lumOff val="40000"/>
            </a:srgbClr>
          </a:solidFill>
        </p:spPr>
        <p:txBody>
          <a:bodyPr wrap="square" rtlCol="0">
            <a:spAutoFit/>
          </a:bodyPr>
          <a:lstStyle/>
          <a:p>
            <a:pPr defTabSz="914378">
              <a:defRPr/>
            </a:pPr>
            <a:r>
              <a:rPr lang="en-AU" sz="1050" kern="0" dirty="0">
                <a:ln w="0"/>
                <a:solidFill>
                  <a:prstClr val="black"/>
                </a:solidFill>
                <a:effectLst>
                  <a:outerShdw blurRad="38100" dist="19050" dir="2700000" algn="tl" rotWithShape="0">
                    <a:prstClr val="black">
                      <a:alpha val="40000"/>
                    </a:prstClr>
                  </a:outerShdw>
                </a:effectLst>
                <a:latin typeface="+mn-lt"/>
              </a:rPr>
              <a:t>Sensor Models</a:t>
            </a:r>
          </a:p>
        </p:txBody>
      </p:sp>
      <p:sp>
        <p:nvSpPr>
          <p:cNvPr id="117" name="TextBox 116">
            <a:extLst>
              <a:ext uri="{FF2B5EF4-FFF2-40B4-BE49-F238E27FC236}">
                <a16:creationId xmlns:a16="http://schemas.microsoft.com/office/drawing/2014/main" id="{E33D090C-A426-49E1-A31D-ADC8034B7385}"/>
              </a:ext>
            </a:extLst>
          </p:cNvPr>
          <p:cNvSpPr txBox="1"/>
          <p:nvPr/>
        </p:nvSpPr>
        <p:spPr>
          <a:xfrm>
            <a:off x="86562" y="4291412"/>
            <a:ext cx="1569115" cy="253916"/>
          </a:xfrm>
          <a:prstGeom prst="rect">
            <a:avLst/>
          </a:prstGeom>
          <a:solidFill>
            <a:srgbClr val="D0B8B4"/>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Device Models</a:t>
            </a:r>
          </a:p>
        </p:txBody>
      </p:sp>
      <p:sp>
        <p:nvSpPr>
          <p:cNvPr id="119" name="TextBox 118">
            <a:extLst>
              <a:ext uri="{FF2B5EF4-FFF2-40B4-BE49-F238E27FC236}">
                <a16:creationId xmlns:a16="http://schemas.microsoft.com/office/drawing/2014/main" id="{CC3FEF51-6934-4682-AE3B-35BF76F969B3}"/>
              </a:ext>
            </a:extLst>
          </p:cNvPr>
          <p:cNvSpPr txBox="1"/>
          <p:nvPr/>
        </p:nvSpPr>
        <p:spPr>
          <a:xfrm>
            <a:off x="5238635" y="1835330"/>
            <a:ext cx="984767" cy="577081"/>
          </a:xfrm>
          <a:prstGeom prst="rect">
            <a:avLst/>
          </a:prstGeom>
          <a:solidFill>
            <a:srgbClr val="FDDE00"/>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Enterprise</a:t>
            </a:r>
          </a:p>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Management </a:t>
            </a:r>
          </a:p>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Models</a:t>
            </a:r>
          </a:p>
        </p:txBody>
      </p:sp>
      <p:sp>
        <p:nvSpPr>
          <p:cNvPr id="120" name="Rounded Rectangle 18">
            <a:extLst>
              <a:ext uri="{FF2B5EF4-FFF2-40B4-BE49-F238E27FC236}">
                <a16:creationId xmlns:a16="http://schemas.microsoft.com/office/drawing/2014/main" id="{DC89F7F5-8327-4DBA-BB3E-FA68A6F6B27D}"/>
              </a:ext>
            </a:extLst>
          </p:cNvPr>
          <p:cNvSpPr/>
          <p:nvPr/>
        </p:nvSpPr>
        <p:spPr>
          <a:xfrm>
            <a:off x="1747101" y="1660137"/>
            <a:ext cx="4661103" cy="3483364"/>
          </a:xfrm>
          <a:prstGeom prst="roundRect">
            <a:avLst/>
          </a:prstGeom>
          <a:noFill/>
          <a:ln w="38100" cap="flat" cmpd="sng" algn="ctr">
            <a:solidFill>
              <a:srgbClr val="70AD47">
                <a:lumMod val="50000"/>
              </a:srgbClr>
            </a:solidFill>
            <a:prstDash val="sysDash"/>
            <a:miter lim="800000"/>
          </a:ln>
          <a:effectLst/>
        </p:spPr>
        <p:txBody>
          <a:bodyPr rtlCol="0" anchor="ctr"/>
          <a:lstStyle/>
          <a:p>
            <a:pPr algn="ctr" defTabSz="914378">
              <a:defRPr/>
            </a:pPr>
            <a:endParaRPr lang="en-AU" sz="1050" kern="0" dirty="0">
              <a:solidFill>
                <a:prstClr val="white"/>
              </a:solidFill>
              <a:latin typeface="+mn-lt"/>
            </a:endParaRPr>
          </a:p>
        </p:txBody>
      </p:sp>
      <p:sp>
        <p:nvSpPr>
          <p:cNvPr id="123" name="TextBox 122">
            <a:extLst>
              <a:ext uri="{FF2B5EF4-FFF2-40B4-BE49-F238E27FC236}">
                <a16:creationId xmlns:a16="http://schemas.microsoft.com/office/drawing/2014/main" id="{B0951A99-F007-4A2A-9FE1-2F13EC8574F3}"/>
              </a:ext>
            </a:extLst>
          </p:cNvPr>
          <p:cNvSpPr txBox="1"/>
          <p:nvPr/>
        </p:nvSpPr>
        <p:spPr>
          <a:xfrm>
            <a:off x="4412782" y="2751524"/>
            <a:ext cx="1551341" cy="253916"/>
          </a:xfrm>
          <a:prstGeom prst="rect">
            <a:avLst/>
          </a:prstGeom>
          <a:solidFill>
            <a:srgbClr val="ED5113"/>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ERP Process Models</a:t>
            </a:r>
          </a:p>
        </p:txBody>
      </p:sp>
      <p:sp>
        <p:nvSpPr>
          <p:cNvPr id="125" name="AutoShape 28" descr="Image result for hazard">
            <a:extLst>
              <a:ext uri="{FF2B5EF4-FFF2-40B4-BE49-F238E27FC236}">
                <a16:creationId xmlns:a16="http://schemas.microsoft.com/office/drawing/2014/main" id="{2031389D-4E58-4A2F-8639-6B1F4FAEC8BD}"/>
              </a:ext>
            </a:extLst>
          </p:cNvPr>
          <p:cNvSpPr>
            <a:spLocks noChangeAspect="1" noChangeArrowheads="1"/>
          </p:cNvSpPr>
          <p:nvPr/>
        </p:nvSpPr>
        <p:spPr bwMode="auto">
          <a:xfrm>
            <a:off x="823949" y="1167663"/>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26" name="AutoShape 30" descr="Image result for hazard">
            <a:extLst>
              <a:ext uri="{FF2B5EF4-FFF2-40B4-BE49-F238E27FC236}">
                <a16:creationId xmlns:a16="http://schemas.microsoft.com/office/drawing/2014/main" id="{6ADFDA27-E921-4EF9-A42A-F2E9951A14A1}"/>
              </a:ext>
            </a:extLst>
          </p:cNvPr>
          <p:cNvSpPr>
            <a:spLocks noChangeAspect="1" noChangeArrowheads="1"/>
          </p:cNvSpPr>
          <p:nvPr/>
        </p:nvSpPr>
        <p:spPr bwMode="auto">
          <a:xfrm>
            <a:off x="921597" y="1265312"/>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pic>
        <p:nvPicPr>
          <p:cNvPr id="127" name="Picture 32" descr="Image result for hazard">
            <a:extLst>
              <a:ext uri="{FF2B5EF4-FFF2-40B4-BE49-F238E27FC236}">
                <a16:creationId xmlns:a16="http://schemas.microsoft.com/office/drawing/2014/main" id="{E3D0F830-5781-4DA2-B9F4-3E1EE0E623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26964" y="1616174"/>
            <a:ext cx="969438" cy="893008"/>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a:extLst>
              <a:ext uri="{FF2B5EF4-FFF2-40B4-BE49-F238E27FC236}">
                <a16:creationId xmlns:a16="http://schemas.microsoft.com/office/drawing/2014/main" id="{30312A50-77BA-40F8-B371-EEC6477B947B}"/>
              </a:ext>
            </a:extLst>
          </p:cNvPr>
          <p:cNvSpPr txBox="1"/>
          <p:nvPr/>
        </p:nvSpPr>
        <p:spPr>
          <a:xfrm>
            <a:off x="4572000" y="1750725"/>
            <a:ext cx="470000" cy="769441"/>
          </a:xfrm>
          <a:prstGeom prst="rect">
            <a:avLst/>
          </a:prstGeom>
          <a:noFill/>
        </p:spPr>
        <p:txBody>
          <a:bodyPr wrap="none" rtlCol="0">
            <a:spAutoFit/>
          </a:bodyPr>
          <a:lstStyle/>
          <a:p>
            <a:pPr algn="ctr" defTabSz="914378">
              <a:defRPr/>
            </a:pPr>
            <a:r>
              <a:rPr lang="en-AU" sz="4400" dirty="0">
                <a:solidFill>
                  <a:prstClr val="black"/>
                </a:solidFill>
                <a:latin typeface="+mn-lt"/>
              </a:rPr>
              <a:t>$</a:t>
            </a:r>
          </a:p>
        </p:txBody>
      </p:sp>
      <p:sp>
        <p:nvSpPr>
          <p:cNvPr id="4" name="TextBox 3">
            <a:extLst>
              <a:ext uri="{FF2B5EF4-FFF2-40B4-BE49-F238E27FC236}">
                <a16:creationId xmlns:a16="http://schemas.microsoft.com/office/drawing/2014/main" id="{195607ED-91D5-4C73-866E-293C45C78157}"/>
              </a:ext>
            </a:extLst>
          </p:cNvPr>
          <p:cNvSpPr txBox="1"/>
          <p:nvPr/>
        </p:nvSpPr>
        <p:spPr>
          <a:xfrm>
            <a:off x="2010052" y="4785974"/>
            <a:ext cx="4067879" cy="369332"/>
          </a:xfrm>
          <a:prstGeom prst="rect">
            <a:avLst/>
          </a:prstGeom>
          <a:noFill/>
        </p:spPr>
        <p:txBody>
          <a:bodyPr wrap="square" rtlCol="0">
            <a:spAutoFit/>
          </a:bodyPr>
          <a:lstStyle/>
          <a:p>
            <a:pPr algn="ctr"/>
            <a:r>
              <a:rPr lang="en-US" sz="1800" dirty="0">
                <a:solidFill>
                  <a:schemeClr val="tx1"/>
                </a:solidFill>
                <a:latin typeface="+mn-lt"/>
              </a:rPr>
              <a:t>Interoperability Ecosystem Management</a:t>
            </a:r>
          </a:p>
        </p:txBody>
      </p:sp>
      <p:sp>
        <p:nvSpPr>
          <p:cNvPr id="36" name="Up Arrow 15">
            <a:extLst>
              <a:ext uri="{FF2B5EF4-FFF2-40B4-BE49-F238E27FC236}">
                <a16:creationId xmlns:a16="http://schemas.microsoft.com/office/drawing/2014/main" id="{03B88353-4F6F-4A4B-93AC-DBE3A98AD3B1}"/>
              </a:ext>
            </a:extLst>
          </p:cNvPr>
          <p:cNvSpPr/>
          <p:nvPr/>
        </p:nvSpPr>
        <p:spPr>
          <a:xfrm>
            <a:off x="7140510" y="1362984"/>
            <a:ext cx="352142" cy="3559038"/>
          </a:xfrm>
          <a:prstGeom prst="upArrow">
            <a:avLst/>
          </a:prstGeom>
          <a:solidFill>
            <a:srgbClr val="5B9BD5"/>
          </a:solidFill>
          <a:ln w="12700" cap="flat" cmpd="sng" algn="ctr">
            <a:solidFill>
              <a:srgbClr val="5B9BD5">
                <a:shade val="50000"/>
              </a:srgbClr>
            </a:solidFill>
            <a:prstDash val="solid"/>
            <a:miter lim="800000"/>
          </a:ln>
          <a:effectLst/>
        </p:spPr>
        <p:txBody>
          <a:bodyPr vert="vert" rtlCol="0" anchor="ctr"/>
          <a:lstStyle/>
          <a:p>
            <a:pPr algn="ctr" defTabSz="914378">
              <a:defRPr/>
            </a:pPr>
            <a:r>
              <a:rPr lang="en-AU" sz="1050" kern="0">
                <a:solidFill>
                  <a:prstClr val="black"/>
                </a:solidFill>
                <a:latin typeface="+mn-lt"/>
              </a:rPr>
              <a:t>IIOT Sensors</a:t>
            </a:r>
          </a:p>
        </p:txBody>
      </p:sp>
      <p:sp>
        <p:nvSpPr>
          <p:cNvPr id="37" name="Up Arrow 20">
            <a:extLst>
              <a:ext uri="{FF2B5EF4-FFF2-40B4-BE49-F238E27FC236}">
                <a16:creationId xmlns:a16="http://schemas.microsoft.com/office/drawing/2014/main" id="{086C2879-144F-4033-9529-02342E0DA52B}"/>
              </a:ext>
            </a:extLst>
          </p:cNvPr>
          <p:cNvSpPr/>
          <p:nvPr/>
        </p:nvSpPr>
        <p:spPr>
          <a:xfrm>
            <a:off x="6708378" y="1362766"/>
            <a:ext cx="366830" cy="3559037"/>
          </a:xfrm>
          <a:prstGeom prst="upArrow">
            <a:avLst/>
          </a:prstGeom>
          <a:solidFill>
            <a:srgbClr val="70AD47">
              <a:lumMod val="60000"/>
              <a:lumOff val="40000"/>
            </a:srgbClr>
          </a:solidFill>
          <a:ln w="12700" cap="flat" cmpd="sng" algn="ctr">
            <a:solidFill>
              <a:srgbClr val="5B9BD5">
                <a:shade val="50000"/>
              </a:srgbClr>
            </a:solidFill>
            <a:prstDash val="solid"/>
            <a:miter lim="800000"/>
          </a:ln>
          <a:effectLst/>
        </p:spPr>
        <p:txBody>
          <a:bodyPr vert="vert" rtlCol="0" anchor="ctr"/>
          <a:lstStyle/>
          <a:p>
            <a:pPr algn="ctr" defTabSz="914378">
              <a:defRPr/>
            </a:pPr>
            <a:r>
              <a:rPr lang="en-AU" sz="1050" kern="0" dirty="0">
                <a:solidFill>
                  <a:prstClr val="black"/>
                </a:solidFill>
                <a:latin typeface="+mn-lt"/>
              </a:rPr>
              <a:t>Trusted S </a:t>
            </a:r>
            <a:r>
              <a:rPr lang="en-AU" sz="1050" kern="0" dirty="0" err="1">
                <a:solidFill>
                  <a:prstClr val="black"/>
                </a:solidFill>
                <a:latin typeface="+mn-lt"/>
              </a:rPr>
              <a:t>ystems</a:t>
            </a:r>
            <a:endParaRPr lang="en-AU" sz="1050" kern="0" dirty="0">
              <a:solidFill>
                <a:prstClr val="black"/>
              </a:solidFill>
              <a:latin typeface="+mn-lt"/>
            </a:endParaRPr>
          </a:p>
        </p:txBody>
      </p:sp>
      <p:sp>
        <p:nvSpPr>
          <p:cNvPr id="25" name="TextBox 24">
            <a:extLst>
              <a:ext uri="{FF2B5EF4-FFF2-40B4-BE49-F238E27FC236}">
                <a16:creationId xmlns:a16="http://schemas.microsoft.com/office/drawing/2014/main" id="{2E0FF793-9008-4D1E-9C59-127729FB71EE}"/>
              </a:ext>
            </a:extLst>
          </p:cNvPr>
          <p:cNvSpPr txBox="1"/>
          <p:nvPr/>
        </p:nvSpPr>
        <p:spPr>
          <a:xfrm>
            <a:off x="3268980" y="4315206"/>
            <a:ext cx="1303020" cy="253916"/>
          </a:xfrm>
          <a:prstGeom prst="rect">
            <a:avLst/>
          </a:prstGeom>
          <a:solidFill>
            <a:srgbClr val="D0B8B4"/>
          </a:solidFill>
        </p:spPr>
        <p:txBody>
          <a:bodyPr wrap="square" rtlCol="0">
            <a:spAutoFit/>
          </a:bodyPr>
          <a:lstStyle/>
          <a:p>
            <a:pPr algn="ctr" defTabSz="914378">
              <a:defRPr/>
            </a:pPr>
            <a:r>
              <a:rPr lang="en-AU" sz="1050" dirty="0">
                <a:ln w="0"/>
                <a:solidFill>
                  <a:prstClr val="black"/>
                </a:solidFill>
                <a:effectLst>
                  <a:outerShdw blurRad="38100" dist="19050" dir="2700000" algn="tl" rotWithShape="0">
                    <a:prstClr val="black">
                      <a:alpha val="40000"/>
                    </a:prstClr>
                  </a:outerShdw>
                </a:effectLst>
                <a:latin typeface="+mn-lt"/>
              </a:rPr>
              <a:t>System Models</a:t>
            </a:r>
          </a:p>
        </p:txBody>
      </p:sp>
      <p:sp>
        <p:nvSpPr>
          <p:cNvPr id="26" name="TextBox 25">
            <a:extLst>
              <a:ext uri="{FF2B5EF4-FFF2-40B4-BE49-F238E27FC236}">
                <a16:creationId xmlns:a16="http://schemas.microsoft.com/office/drawing/2014/main" id="{6F86C94B-6C4E-4AC0-9624-45743359B4AC}"/>
              </a:ext>
            </a:extLst>
          </p:cNvPr>
          <p:cNvSpPr txBox="1"/>
          <p:nvPr/>
        </p:nvSpPr>
        <p:spPr>
          <a:xfrm>
            <a:off x="1987894" y="4584281"/>
            <a:ext cx="1738979" cy="253916"/>
          </a:xfrm>
          <a:prstGeom prst="rect">
            <a:avLst/>
          </a:prstGeom>
          <a:solidFill>
            <a:srgbClr val="ED7D31">
              <a:lumMod val="60000"/>
              <a:lumOff val="40000"/>
            </a:srgbClr>
          </a:solidFill>
        </p:spPr>
        <p:txBody>
          <a:bodyPr wrap="square" rtlCol="0">
            <a:spAutoFit/>
          </a:bodyPr>
          <a:lstStyle/>
          <a:p>
            <a:pPr defTabSz="914378">
              <a:defRPr/>
            </a:pPr>
            <a:r>
              <a:rPr lang="en-AU" sz="1050" kern="0" dirty="0">
                <a:ln w="0"/>
                <a:solidFill>
                  <a:prstClr val="black"/>
                </a:solidFill>
                <a:effectLst>
                  <a:outerShdw blurRad="38100" dist="19050" dir="2700000" algn="tl" rotWithShape="0">
                    <a:prstClr val="black">
                      <a:alpha val="40000"/>
                    </a:prstClr>
                  </a:outerShdw>
                </a:effectLst>
                <a:latin typeface="+mn-lt"/>
              </a:rPr>
              <a:t>Industrial Process Models</a:t>
            </a:r>
          </a:p>
        </p:txBody>
      </p:sp>
      <p:sp>
        <p:nvSpPr>
          <p:cNvPr id="27" name="TextBox 26">
            <a:extLst>
              <a:ext uri="{FF2B5EF4-FFF2-40B4-BE49-F238E27FC236}">
                <a16:creationId xmlns:a16="http://schemas.microsoft.com/office/drawing/2014/main" id="{DBED7261-30A7-457D-899B-1778249E7E20}"/>
              </a:ext>
            </a:extLst>
          </p:cNvPr>
          <p:cNvSpPr txBox="1"/>
          <p:nvPr/>
        </p:nvSpPr>
        <p:spPr>
          <a:xfrm>
            <a:off x="76477" y="3931175"/>
            <a:ext cx="1569115" cy="253916"/>
          </a:xfrm>
          <a:prstGeom prst="rect">
            <a:avLst/>
          </a:prstGeom>
          <a:solidFill>
            <a:srgbClr val="D0B8B4"/>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Equipment  Models</a:t>
            </a:r>
          </a:p>
        </p:txBody>
      </p:sp>
      <p:sp>
        <p:nvSpPr>
          <p:cNvPr id="28" name="TextBox 27">
            <a:extLst>
              <a:ext uri="{FF2B5EF4-FFF2-40B4-BE49-F238E27FC236}">
                <a16:creationId xmlns:a16="http://schemas.microsoft.com/office/drawing/2014/main" id="{909D2C02-0457-444F-944E-0D3CF3E2A849}"/>
              </a:ext>
            </a:extLst>
          </p:cNvPr>
          <p:cNvSpPr txBox="1"/>
          <p:nvPr/>
        </p:nvSpPr>
        <p:spPr>
          <a:xfrm>
            <a:off x="4046775" y="4031322"/>
            <a:ext cx="1352788" cy="253916"/>
          </a:xfrm>
          <a:prstGeom prst="rect">
            <a:avLst/>
          </a:prstGeom>
          <a:solidFill>
            <a:srgbClr val="739495"/>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Components Models</a:t>
            </a:r>
          </a:p>
        </p:txBody>
      </p:sp>
      <p:sp>
        <p:nvSpPr>
          <p:cNvPr id="29" name="Striped Right Arrow 17">
            <a:extLst>
              <a:ext uri="{FF2B5EF4-FFF2-40B4-BE49-F238E27FC236}">
                <a16:creationId xmlns:a16="http://schemas.microsoft.com/office/drawing/2014/main" id="{EEF9C328-5EA5-42BF-AB6F-A7FB0185605D}"/>
              </a:ext>
            </a:extLst>
          </p:cNvPr>
          <p:cNvSpPr/>
          <p:nvPr/>
        </p:nvSpPr>
        <p:spPr>
          <a:xfrm>
            <a:off x="50088" y="3007419"/>
            <a:ext cx="4154616" cy="411480"/>
          </a:xfrm>
          <a:prstGeom prst="strip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defTabSz="914378">
              <a:defRPr/>
            </a:pPr>
            <a:r>
              <a:rPr lang="en-AU" sz="1200" kern="0" dirty="0">
                <a:solidFill>
                  <a:prstClr val="black"/>
                </a:solidFill>
                <a:latin typeface="+mn-lt"/>
              </a:rPr>
              <a:t>Supply Chain Integration</a:t>
            </a:r>
          </a:p>
        </p:txBody>
      </p:sp>
      <p:sp>
        <p:nvSpPr>
          <p:cNvPr id="7" name="TextBox 6">
            <a:extLst>
              <a:ext uri="{FF2B5EF4-FFF2-40B4-BE49-F238E27FC236}">
                <a16:creationId xmlns:a16="http://schemas.microsoft.com/office/drawing/2014/main" id="{4623AA06-1CE0-4FC6-BA30-5EC8ADEA2E46}"/>
              </a:ext>
            </a:extLst>
          </p:cNvPr>
          <p:cNvSpPr txBox="1"/>
          <p:nvPr/>
        </p:nvSpPr>
        <p:spPr>
          <a:xfrm>
            <a:off x="8735907" y="2625855"/>
            <a:ext cx="395898" cy="323165"/>
          </a:xfrm>
          <a:prstGeom prst="rect">
            <a:avLst/>
          </a:prstGeom>
          <a:noFill/>
        </p:spPr>
        <p:txBody>
          <a:bodyPr wrap="square" rtlCol="0">
            <a:spAutoFit/>
          </a:bodyPr>
          <a:lstStyle/>
          <a:p>
            <a:r>
              <a:rPr lang="en-US" sz="1500" dirty="0">
                <a:solidFill>
                  <a:schemeClr val="tx1"/>
                </a:solidFill>
                <a:latin typeface="+mn-lt"/>
              </a:rPr>
              <a:t>L4</a:t>
            </a:r>
          </a:p>
        </p:txBody>
      </p:sp>
      <p:sp>
        <p:nvSpPr>
          <p:cNvPr id="33" name="TextBox 32">
            <a:extLst>
              <a:ext uri="{FF2B5EF4-FFF2-40B4-BE49-F238E27FC236}">
                <a16:creationId xmlns:a16="http://schemas.microsoft.com/office/drawing/2014/main" id="{8CD71327-E793-45EC-AC41-17746F3E7310}"/>
              </a:ext>
            </a:extLst>
          </p:cNvPr>
          <p:cNvSpPr txBox="1"/>
          <p:nvPr/>
        </p:nvSpPr>
        <p:spPr>
          <a:xfrm>
            <a:off x="8735907" y="4744968"/>
            <a:ext cx="395898" cy="323165"/>
          </a:xfrm>
          <a:prstGeom prst="rect">
            <a:avLst/>
          </a:prstGeom>
          <a:noFill/>
        </p:spPr>
        <p:txBody>
          <a:bodyPr wrap="square" rtlCol="0">
            <a:spAutoFit/>
          </a:bodyPr>
          <a:lstStyle/>
          <a:p>
            <a:r>
              <a:rPr lang="en-US" sz="1500" dirty="0">
                <a:solidFill>
                  <a:schemeClr val="tx1"/>
                </a:solidFill>
                <a:latin typeface="+mn-lt"/>
              </a:rPr>
              <a:t>L1</a:t>
            </a:r>
          </a:p>
        </p:txBody>
      </p:sp>
      <p:sp>
        <p:nvSpPr>
          <p:cNvPr id="34" name="TextBox 33">
            <a:extLst>
              <a:ext uri="{FF2B5EF4-FFF2-40B4-BE49-F238E27FC236}">
                <a16:creationId xmlns:a16="http://schemas.microsoft.com/office/drawing/2014/main" id="{4E776917-C245-4C9D-9DB5-9EB29B89C82A}"/>
              </a:ext>
            </a:extLst>
          </p:cNvPr>
          <p:cNvSpPr txBox="1"/>
          <p:nvPr/>
        </p:nvSpPr>
        <p:spPr>
          <a:xfrm>
            <a:off x="8760869" y="1005576"/>
            <a:ext cx="345974" cy="1200329"/>
          </a:xfrm>
          <a:prstGeom prst="rect">
            <a:avLst/>
          </a:prstGeom>
          <a:noFill/>
        </p:spPr>
        <p:txBody>
          <a:bodyPr wrap="square" rtlCol="0">
            <a:spAutoFit/>
          </a:bodyPr>
          <a:lstStyle/>
          <a:p>
            <a:r>
              <a:rPr lang="en-US" sz="1800" dirty="0">
                <a:solidFill>
                  <a:schemeClr val="tx1"/>
                </a:solidFill>
                <a:latin typeface="+mn-lt"/>
              </a:rPr>
              <a:t>PERA</a:t>
            </a:r>
          </a:p>
        </p:txBody>
      </p:sp>
      <p:grpSp>
        <p:nvGrpSpPr>
          <p:cNvPr id="9" name="Group 8">
            <a:extLst>
              <a:ext uri="{FF2B5EF4-FFF2-40B4-BE49-F238E27FC236}">
                <a16:creationId xmlns:a16="http://schemas.microsoft.com/office/drawing/2014/main" id="{3B67FA87-0F88-49A7-8B07-E22AC1D8E79E}"/>
              </a:ext>
            </a:extLst>
          </p:cNvPr>
          <p:cNvGrpSpPr/>
          <p:nvPr/>
        </p:nvGrpSpPr>
        <p:grpSpPr>
          <a:xfrm>
            <a:off x="477798" y="2994097"/>
            <a:ext cx="7498080" cy="1119985"/>
            <a:chOff x="1094123" y="3448265"/>
            <a:chExt cx="8755882" cy="1434621"/>
          </a:xfrm>
        </p:grpSpPr>
        <p:sp>
          <p:nvSpPr>
            <p:cNvPr id="6" name="Oval 5">
              <a:extLst>
                <a:ext uri="{FF2B5EF4-FFF2-40B4-BE49-F238E27FC236}">
                  <a16:creationId xmlns:a16="http://schemas.microsoft.com/office/drawing/2014/main" id="{D0721EC5-1A15-4B74-BDA6-5333E57A5DEA}"/>
                </a:ext>
              </a:extLst>
            </p:cNvPr>
            <p:cNvSpPr/>
            <p:nvPr/>
          </p:nvSpPr>
          <p:spPr>
            <a:xfrm>
              <a:off x="1094123" y="3448265"/>
              <a:ext cx="8755882" cy="1434621"/>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800" dirty="0"/>
            </a:p>
          </p:txBody>
        </p:sp>
        <p:sp>
          <p:nvSpPr>
            <p:cNvPr id="8" name="TextBox 7">
              <a:extLst>
                <a:ext uri="{FF2B5EF4-FFF2-40B4-BE49-F238E27FC236}">
                  <a16:creationId xmlns:a16="http://schemas.microsoft.com/office/drawing/2014/main" id="{97AFABB0-2C6D-4E3B-9BD7-5DA6861E1626}"/>
                </a:ext>
              </a:extLst>
            </p:cNvPr>
            <p:cNvSpPr txBox="1"/>
            <p:nvPr/>
          </p:nvSpPr>
          <p:spPr>
            <a:xfrm>
              <a:off x="2412022" y="3839449"/>
              <a:ext cx="6060242" cy="774098"/>
            </a:xfrm>
            <a:prstGeom prst="rect">
              <a:avLst/>
            </a:prstGeom>
            <a:noFill/>
          </p:spPr>
          <p:txBody>
            <a:bodyPr wrap="square" rtlCol="0">
              <a:spAutoFit/>
            </a:bodyPr>
            <a:lstStyle/>
            <a:p>
              <a:r>
                <a:rPr lang="en-US" sz="2100" dirty="0">
                  <a:solidFill>
                    <a:schemeClr val="bg1"/>
                  </a:solidFill>
                  <a:latin typeface="+mn-lt"/>
                </a:rPr>
                <a:t>MOM Processes-Joint Collaboration </a:t>
              </a:r>
            </a:p>
            <a:p>
              <a:r>
                <a:rPr lang="en-US" sz="1500" dirty="0">
                  <a:solidFill>
                    <a:schemeClr val="bg1"/>
                  </a:solidFill>
                  <a:latin typeface="+mn-lt"/>
                </a:rPr>
                <a:t>OpenO&amp;M, IEC, ISO</a:t>
              </a:r>
            </a:p>
          </p:txBody>
        </p:sp>
      </p:grpSp>
      <p:sp>
        <p:nvSpPr>
          <p:cNvPr id="2" name="Rectangle 1">
            <a:extLst>
              <a:ext uri="{FF2B5EF4-FFF2-40B4-BE49-F238E27FC236}">
                <a16:creationId xmlns:a16="http://schemas.microsoft.com/office/drawing/2014/main" id="{9075069C-349A-4598-A062-D05A816CC47B}"/>
              </a:ext>
            </a:extLst>
          </p:cNvPr>
          <p:cNvSpPr/>
          <p:nvPr/>
        </p:nvSpPr>
        <p:spPr>
          <a:xfrm>
            <a:off x="104257" y="2265371"/>
            <a:ext cx="8445260" cy="9463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dirty="0" err="1"/>
              <a:t>OAGi</a:t>
            </a:r>
            <a:r>
              <a:rPr lang="en-US" sz="2700" dirty="0"/>
              <a:t> Focus</a:t>
            </a:r>
          </a:p>
        </p:txBody>
      </p:sp>
      <p:sp>
        <p:nvSpPr>
          <p:cNvPr id="24" name="Rectangle 23">
            <a:extLst>
              <a:ext uri="{FF2B5EF4-FFF2-40B4-BE49-F238E27FC236}">
                <a16:creationId xmlns:a16="http://schemas.microsoft.com/office/drawing/2014/main" id="{D3DEBDE4-CD38-475E-B5E8-90C5EE3B8159}"/>
              </a:ext>
            </a:extLst>
          </p:cNvPr>
          <p:cNvSpPr/>
          <p:nvPr/>
        </p:nvSpPr>
        <p:spPr>
          <a:xfrm>
            <a:off x="956374" y="3902161"/>
            <a:ext cx="7279685" cy="119314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dirty="0"/>
              <a:t>MIMOSA Focus</a:t>
            </a:r>
          </a:p>
        </p:txBody>
      </p:sp>
      <p:sp>
        <p:nvSpPr>
          <p:cNvPr id="39" name="TextBox 38">
            <a:extLst>
              <a:ext uri="{FF2B5EF4-FFF2-40B4-BE49-F238E27FC236}">
                <a16:creationId xmlns:a16="http://schemas.microsoft.com/office/drawing/2014/main" id="{C1A74112-0030-4EA0-9E91-B2653679414F}"/>
              </a:ext>
            </a:extLst>
          </p:cNvPr>
          <p:cNvSpPr txBox="1"/>
          <p:nvPr/>
        </p:nvSpPr>
        <p:spPr>
          <a:xfrm>
            <a:off x="8735907" y="3426752"/>
            <a:ext cx="395898" cy="323165"/>
          </a:xfrm>
          <a:prstGeom prst="rect">
            <a:avLst/>
          </a:prstGeom>
          <a:noFill/>
        </p:spPr>
        <p:txBody>
          <a:bodyPr wrap="square" rtlCol="0">
            <a:spAutoFit/>
          </a:bodyPr>
          <a:lstStyle/>
          <a:p>
            <a:r>
              <a:rPr lang="en-US" sz="1500" dirty="0">
                <a:solidFill>
                  <a:schemeClr val="tx1"/>
                </a:solidFill>
                <a:latin typeface="+mn-lt"/>
              </a:rPr>
              <a:t>L3</a:t>
            </a:r>
          </a:p>
        </p:txBody>
      </p:sp>
      <p:sp>
        <p:nvSpPr>
          <p:cNvPr id="40" name="TextBox 39">
            <a:extLst>
              <a:ext uri="{FF2B5EF4-FFF2-40B4-BE49-F238E27FC236}">
                <a16:creationId xmlns:a16="http://schemas.microsoft.com/office/drawing/2014/main" id="{8787C759-60A5-49E0-BE56-5A148EAC8FE3}"/>
              </a:ext>
            </a:extLst>
          </p:cNvPr>
          <p:cNvSpPr txBox="1"/>
          <p:nvPr/>
        </p:nvSpPr>
        <p:spPr>
          <a:xfrm>
            <a:off x="8735907" y="4180215"/>
            <a:ext cx="395898" cy="323165"/>
          </a:xfrm>
          <a:prstGeom prst="rect">
            <a:avLst/>
          </a:prstGeom>
          <a:noFill/>
        </p:spPr>
        <p:txBody>
          <a:bodyPr wrap="square" rtlCol="0">
            <a:spAutoFit/>
          </a:bodyPr>
          <a:lstStyle/>
          <a:p>
            <a:r>
              <a:rPr lang="en-US" sz="1500" dirty="0">
                <a:solidFill>
                  <a:schemeClr val="tx1"/>
                </a:solidFill>
                <a:latin typeface="+mn-lt"/>
              </a:rPr>
              <a:t>L2</a:t>
            </a:r>
          </a:p>
        </p:txBody>
      </p:sp>
    </p:spTree>
    <p:extLst>
      <p:ext uri="{BB962C8B-B14F-4D97-AF65-F5344CB8AC3E}">
        <p14:creationId xmlns:p14="http://schemas.microsoft.com/office/powerpoint/2010/main" val="162342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11C0-A718-4AF8-AB05-CDD4159BD48B}"/>
              </a:ext>
            </a:extLst>
          </p:cNvPr>
          <p:cNvSpPr>
            <a:spLocks noGrp="1"/>
          </p:cNvSpPr>
          <p:nvPr>
            <p:ph type="title"/>
          </p:nvPr>
        </p:nvSpPr>
        <p:spPr/>
        <p:txBody>
          <a:bodyPr vert="horz" wrap="square" lIns="81593" tIns="40797" rIns="81593" bIns="40797" numCol="1" anchor="ctr" anchorCtr="0" compatLnSpc="1">
            <a:prstTxWarp prst="textNoShape">
              <a:avLst/>
            </a:prstTxWarp>
            <a:noAutofit/>
          </a:bodyPr>
          <a:lstStyle/>
          <a:p>
            <a:r>
              <a:rPr lang="en-AU" dirty="0"/>
              <a:t>OIIE OGI Pilot Phase 3.1 Activities 1-4 (Use Cases)</a:t>
            </a:r>
            <a:endParaRPr lang="en-AU" dirty="0">
              <a:cs typeface="Calibri"/>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31502023"/>
              </p:ext>
            </p:extLst>
          </p:nvPr>
        </p:nvGraphicFramePr>
        <p:xfrm>
          <a:off x="117475" y="898525"/>
          <a:ext cx="9026525" cy="395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68196" y="2087628"/>
            <a:ext cx="265663" cy="577081"/>
          </a:xfrm>
          <a:prstGeom prst="rect">
            <a:avLst/>
          </a:prstGeom>
          <a:noFill/>
        </p:spPr>
        <p:txBody>
          <a:bodyPr wrap="square" rtlCol="0">
            <a:spAutoFit/>
          </a:bodyPr>
          <a:lstStyle/>
          <a:p>
            <a:pPr defTabSz="914339">
              <a:defRPr/>
            </a:pPr>
            <a:r>
              <a:rPr lang="en-AU" sz="1050" dirty="0">
                <a:solidFill>
                  <a:srgbClr val="003300"/>
                </a:solidFill>
                <a:latin typeface="Calibri"/>
              </a:rPr>
              <a:t>EPC</a:t>
            </a:r>
          </a:p>
        </p:txBody>
      </p:sp>
      <p:sp>
        <p:nvSpPr>
          <p:cNvPr id="8" name="TextBox 7"/>
          <p:cNvSpPr txBox="1"/>
          <p:nvPr/>
        </p:nvSpPr>
        <p:spPr>
          <a:xfrm>
            <a:off x="5653900" y="2155663"/>
            <a:ext cx="265663" cy="577081"/>
          </a:xfrm>
          <a:prstGeom prst="rect">
            <a:avLst/>
          </a:prstGeom>
          <a:noFill/>
        </p:spPr>
        <p:txBody>
          <a:bodyPr wrap="square" rtlCol="0">
            <a:spAutoFit/>
          </a:bodyPr>
          <a:lstStyle/>
          <a:p>
            <a:pPr defTabSz="914339">
              <a:defRPr/>
            </a:pPr>
            <a:r>
              <a:rPr lang="en-AU" sz="1050" dirty="0">
                <a:solidFill>
                  <a:srgbClr val="003300"/>
                </a:solidFill>
                <a:latin typeface="Calibri"/>
              </a:rPr>
              <a:t>OEM</a:t>
            </a:r>
          </a:p>
        </p:txBody>
      </p:sp>
      <p:pic>
        <p:nvPicPr>
          <p:cNvPr id="1030" name="Picture 6" descr="Image result for meeting require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1950" y="1629814"/>
            <a:ext cx="511791" cy="32126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Image result for yokogawa transmitter models"/>
          <p:cNvSpPr>
            <a:spLocks noChangeAspect="1" noChangeArrowheads="1"/>
          </p:cNvSpPr>
          <p:nvPr/>
        </p:nvSpPr>
        <p:spPr bwMode="auto">
          <a:xfrm>
            <a:off x="116810" y="-108269"/>
            <a:ext cx="228594" cy="2285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8" tIns="34289" rIns="68578" bIns="34289" numCol="1" anchor="t" anchorCtr="0" compatLnSpc="1">
            <a:prstTxWarp prst="textNoShape">
              <a:avLst/>
            </a:prstTxWarp>
          </a:bodyPr>
          <a:lstStyle/>
          <a:p>
            <a:pPr defTabSz="914339">
              <a:defRPr/>
            </a:pPr>
            <a:endParaRPr lang="en-AU" sz="1050">
              <a:solidFill>
                <a:srgbClr val="003300"/>
              </a:solidFill>
            </a:endParaRPr>
          </a:p>
        </p:txBody>
      </p:sp>
      <p:pic>
        <p:nvPicPr>
          <p:cNvPr id="1040" name="Picture 16" descr="Image result for yokogawa transmitter mode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1538" y="2693834"/>
            <a:ext cx="210818" cy="30680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Curved Down 4">
            <a:extLst>
              <a:ext uri="{FF2B5EF4-FFF2-40B4-BE49-F238E27FC236}">
                <a16:creationId xmlns:a16="http://schemas.microsoft.com/office/drawing/2014/main" id="{B99F4E9E-2A19-4052-A7A7-27D8472772BE}"/>
              </a:ext>
            </a:extLst>
          </p:cNvPr>
          <p:cNvSpPr/>
          <p:nvPr/>
        </p:nvSpPr>
        <p:spPr bwMode="auto">
          <a:xfrm>
            <a:off x="6095956" y="971596"/>
            <a:ext cx="1904945" cy="685780"/>
          </a:xfrm>
          <a:prstGeom prst="curvedDownArrow">
            <a:avLst/>
          </a:prstGeom>
          <a:solidFill>
            <a:schemeClr val="bg1">
              <a:alpha val="50000"/>
            </a:schemeClr>
          </a:solidFill>
          <a:ln w="25400" cap="flat" cmpd="sng" algn="ctr">
            <a:solidFill>
              <a:schemeClr val="tx1"/>
            </a:solidFill>
            <a:prstDash val="solid"/>
            <a:round/>
            <a:headEnd type="none" w="med" len="med"/>
            <a:tailEnd type="none" w="med" len="med"/>
          </a:ln>
          <a:effectLst/>
        </p:spPr>
        <p:txBody>
          <a:bodyPr vert="horz" wrap="none" lIns="91437" tIns="0" rIns="91437" bIns="45719" numCol="1" rtlCol="0" anchor="ctr" anchorCtr="0" compatLnSpc="1">
            <a:prstTxWarp prst="textNoShape">
              <a:avLst/>
            </a:prstTxWarp>
          </a:bodyPr>
          <a:lstStyle/>
          <a:p>
            <a:pPr algn="ctr" defTabSz="914339">
              <a:defRPr/>
            </a:pPr>
            <a:r>
              <a:rPr lang="en-US" sz="1600" dirty="0">
                <a:solidFill>
                  <a:srgbClr val="003300"/>
                </a:solidFill>
                <a:latin typeface="Calibri"/>
              </a:rPr>
              <a:t>Procure</a:t>
            </a:r>
          </a:p>
          <a:p>
            <a:pPr algn="ctr" defTabSz="914339">
              <a:defRPr/>
            </a:pPr>
            <a:r>
              <a:rPr lang="en-US" sz="1600" dirty="0">
                <a:solidFill>
                  <a:srgbClr val="C00000"/>
                </a:solidFill>
                <a:latin typeface="Calibri"/>
              </a:rPr>
              <a:t>With </a:t>
            </a:r>
            <a:r>
              <a:rPr lang="en-US" sz="1600" dirty="0" err="1">
                <a:solidFill>
                  <a:srgbClr val="C00000"/>
                </a:solidFill>
                <a:latin typeface="Calibri"/>
              </a:rPr>
              <a:t>OAGi</a:t>
            </a:r>
            <a:endParaRPr lang="en-US" sz="1600" dirty="0">
              <a:solidFill>
                <a:srgbClr val="C00000"/>
              </a:solidFill>
              <a:latin typeface="Calibri"/>
            </a:endParaRPr>
          </a:p>
        </p:txBody>
      </p:sp>
      <p:sp>
        <p:nvSpPr>
          <p:cNvPr id="3" name="TextBox 2">
            <a:extLst>
              <a:ext uri="{FF2B5EF4-FFF2-40B4-BE49-F238E27FC236}">
                <a16:creationId xmlns:a16="http://schemas.microsoft.com/office/drawing/2014/main" id="{1D9EA439-78A2-49C5-8CD1-3B4312B2AE3F}"/>
              </a:ext>
            </a:extLst>
          </p:cNvPr>
          <p:cNvSpPr txBox="1"/>
          <p:nvPr/>
        </p:nvSpPr>
        <p:spPr>
          <a:xfrm>
            <a:off x="4220774" y="4368100"/>
            <a:ext cx="2258750" cy="646331"/>
          </a:xfrm>
          <a:prstGeom prst="rect">
            <a:avLst/>
          </a:prstGeom>
          <a:noFill/>
        </p:spPr>
        <p:txBody>
          <a:bodyPr wrap="square" rtlCol="0">
            <a:spAutoFit/>
          </a:bodyPr>
          <a:lstStyle/>
          <a:p>
            <a:pPr algn="ctr"/>
            <a:r>
              <a:rPr lang="en-US" sz="1200" dirty="0">
                <a:solidFill>
                  <a:schemeClr val="tx1"/>
                </a:solidFill>
                <a:latin typeface="+mn-lt"/>
              </a:rPr>
              <a:t>Use Cases ISDD Based Way of  Specifying, Selecting and Buying Devices and Equipment</a:t>
            </a:r>
          </a:p>
        </p:txBody>
      </p:sp>
      <p:sp>
        <p:nvSpPr>
          <p:cNvPr id="12" name="TextBox 11">
            <a:extLst>
              <a:ext uri="{FF2B5EF4-FFF2-40B4-BE49-F238E27FC236}">
                <a16:creationId xmlns:a16="http://schemas.microsoft.com/office/drawing/2014/main" id="{BBBB24CA-F2D6-4275-83D4-F73ABB1C8240}"/>
              </a:ext>
            </a:extLst>
          </p:cNvPr>
          <p:cNvSpPr txBox="1"/>
          <p:nvPr/>
        </p:nvSpPr>
        <p:spPr>
          <a:xfrm>
            <a:off x="7021303" y="4368100"/>
            <a:ext cx="1959196" cy="646331"/>
          </a:xfrm>
          <a:prstGeom prst="rect">
            <a:avLst/>
          </a:prstGeom>
          <a:noFill/>
        </p:spPr>
        <p:txBody>
          <a:bodyPr wrap="square" rtlCol="0">
            <a:spAutoFit/>
          </a:bodyPr>
          <a:lstStyle/>
          <a:p>
            <a:pPr algn="ctr"/>
            <a:r>
              <a:rPr lang="en-US" sz="1200" dirty="0">
                <a:solidFill>
                  <a:schemeClr val="tx1"/>
                </a:solidFill>
                <a:latin typeface="+mn-lt"/>
              </a:rPr>
              <a:t>Use Case</a:t>
            </a:r>
          </a:p>
          <a:p>
            <a:pPr algn="ctr"/>
            <a:r>
              <a:rPr lang="en-US" sz="1200" dirty="0">
                <a:solidFill>
                  <a:schemeClr val="tx1"/>
                </a:solidFill>
                <a:latin typeface="+mn-lt"/>
              </a:rPr>
              <a:t>Adding As-Built Information Using OIIE Events</a:t>
            </a:r>
          </a:p>
        </p:txBody>
      </p:sp>
      <p:sp>
        <p:nvSpPr>
          <p:cNvPr id="13" name="TextBox 12">
            <a:extLst>
              <a:ext uri="{FF2B5EF4-FFF2-40B4-BE49-F238E27FC236}">
                <a16:creationId xmlns:a16="http://schemas.microsoft.com/office/drawing/2014/main" id="{6D552A9A-6EFA-4E50-8765-34608864C903}"/>
              </a:ext>
            </a:extLst>
          </p:cNvPr>
          <p:cNvSpPr txBox="1"/>
          <p:nvPr/>
        </p:nvSpPr>
        <p:spPr>
          <a:xfrm>
            <a:off x="285624" y="4405569"/>
            <a:ext cx="1556297" cy="461665"/>
          </a:xfrm>
          <a:prstGeom prst="rect">
            <a:avLst/>
          </a:prstGeom>
          <a:noFill/>
        </p:spPr>
        <p:txBody>
          <a:bodyPr wrap="square" rtlCol="0">
            <a:spAutoFit/>
          </a:bodyPr>
          <a:lstStyle/>
          <a:p>
            <a:pPr algn="ctr"/>
            <a:r>
              <a:rPr lang="en-US" sz="1200" dirty="0">
                <a:solidFill>
                  <a:schemeClr val="tx1"/>
                </a:solidFill>
                <a:latin typeface="+mn-lt"/>
              </a:rPr>
              <a:t>Adding Detail to Prior Work</a:t>
            </a:r>
          </a:p>
        </p:txBody>
      </p:sp>
      <p:sp>
        <p:nvSpPr>
          <p:cNvPr id="14" name="TextBox 13">
            <a:extLst>
              <a:ext uri="{FF2B5EF4-FFF2-40B4-BE49-F238E27FC236}">
                <a16:creationId xmlns:a16="http://schemas.microsoft.com/office/drawing/2014/main" id="{415D99AA-61E1-469A-B6A0-67543FE80EB1}"/>
              </a:ext>
            </a:extLst>
          </p:cNvPr>
          <p:cNvSpPr txBox="1"/>
          <p:nvPr/>
        </p:nvSpPr>
        <p:spPr>
          <a:xfrm>
            <a:off x="2248658" y="4405569"/>
            <a:ext cx="1556297" cy="646331"/>
          </a:xfrm>
          <a:prstGeom prst="rect">
            <a:avLst/>
          </a:prstGeom>
          <a:noFill/>
        </p:spPr>
        <p:txBody>
          <a:bodyPr wrap="square" rtlCol="0">
            <a:spAutoFit/>
          </a:bodyPr>
          <a:lstStyle/>
          <a:p>
            <a:pPr algn="ctr"/>
            <a:r>
              <a:rPr lang="en-US" sz="1200" dirty="0">
                <a:solidFill>
                  <a:schemeClr val="tx1"/>
                </a:solidFill>
                <a:latin typeface="+mn-lt"/>
              </a:rPr>
              <a:t>As-Designed O&amp;M Takeoff using CCOM or Proteus</a:t>
            </a:r>
          </a:p>
        </p:txBody>
      </p:sp>
    </p:spTree>
    <p:extLst>
      <p:ext uri="{BB962C8B-B14F-4D97-AF65-F5344CB8AC3E}">
        <p14:creationId xmlns:p14="http://schemas.microsoft.com/office/powerpoint/2010/main" val="298632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253DFC2-582D-4E03-996D-E36088E1E744}"/>
              </a:ext>
            </a:extLst>
          </p:cNvPr>
          <p:cNvSpPr/>
          <p:nvPr/>
        </p:nvSpPr>
        <p:spPr>
          <a:xfrm>
            <a:off x="3336986" y="2047012"/>
            <a:ext cx="4133073" cy="28067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783" fontAlgn="auto">
              <a:spcBef>
                <a:spcPts val="0"/>
              </a:spcBef>
              <a:spcAft>
                <a:spcPts val="0"/>
              </a:spcAft>
            </a:pPr>
            <a:endParaRPr lang="en-US" sz="1350" b="0" dirty="0">
              <a:solidFill>
                <a:prstClr val="white"/>
              </a:solidFill>
              <a:latin typeface="Calibri" panose="020F0502020204030204"/>
            </a:endParaRPr>
          </a:p>
        </p:txBody>
      </p:sp>
      <p:sp>
        <p:nvSpPr>
          <p:cNvPr id="67" name="Title 66">
            <a:extLst>
              <a:ext uri="{FF2B5EF4-FFF2-40B4-BE49-F238E27FC236}">
                <a16:creationId xmlns:a16="http://schemas.microsoft.com/office/drawing/2014/main" id="{37C07921-F8F5-4DFE-B9B9-4BD7F05D550A}"/>
              </a:ext>
            </a:extLst>
          </p:cNvPr>
          <p:cNvSpPr>
            <a:spLocks noGrp="1"/>
          </p:cNvSpPr>
          <p:nvPr>
            <p:ph type="title"/>
          </p:nvPr>
        </p:nvSpPr>
        <p:spPr>
          <a:xfrm>
            <a:off x="118382" y="76540"/>
            <a:ext cx="7886700" cy="540000"/>
          </a:xfrm>
        </p:spPr>
        <p:txBody>
          <a:bodyPr>
            <a:normAutofit/>
          </a:bodyPr>
          <a:lstStyle/>
          <a:p>
            <a:r>
              <a:rPr lang="en-AU" b="1" dirty="0"/>
              <a:t>Critical Infrastructure Risk Management</a:t>
            </a:r>
            <a:r>
              <a:rPr lang="en-AU" b="1" dirty="0">
                <a:cs typeface="Calibri Light"/>
              </a:rPr>
              <a:t> </a:t>
            </a:r>
          </a:p>
        </p:txBody>
      </p:sp>
      <p:pic>
        <p:nvPicPr>
          <p:cNvPr id="109" name="Picture 22" descr="Image result for gate valve icon">
            <a:extLst>
              <a:ext uri="{FF2B5EF4-FFF2-40B4-BE49-F238E27FC236}">
                <a16:creationId xmlns:a16="http://schemas.microsoft.com/office/drawing/2014/main" id="{FAF22F3D-3C4A-4813-BFF3-9BCE977547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647" r="35143"/>
          <a:stretch/>
        </p:blipFill>
        <p:spPr bwMode="auto">
          <a:xfrm>
            <a:off x="4779419" y="2720601"/>
            <a:ext cx="443379" cy="793348"/>
          </a:xfrm>
          <a:prstGeom prst="rect">
            <a:avLst/>
          </a:prstGeom>
          <a:noFill/>
          <a:effectLst>
            <a:outerShdw dist="50800" dir="5400000" algn="ctr" rotWithShape="0">
              <a:sysClr val="window" lastClr="FFFFFF"/>
            </a:outerShdw>
          </a:effectLst>
          <a:extLst>
            <a:ext uri="{909E8E84-426E-40DD-AFC4-6F175D3DCCD1}">
              <a14:hiddenFill xmlns:a14="http://schemas.microsoft.com/office/drawing/2010/main">
                <a:solidFill>
                  <a:srgbClr val="FFFFFF"/>
                </a:solidFill>
              </a14:hiddenFill>
            </a:ext>
          </a:extLst>
        </p:spPr>
      </p:pic>
      <p:sp>
        <p:nvSpPr>
          <p:cNvPr id="110" name="AutoShape 4" descr="Image result for dollar symbol">
            <a:extLst>
              <a:ext uri="{FF2B5EF4-FFF2-40B4-BE49-F238E27FC236}">
                <a16:creationId xmlns:a16="http://schemas.microsoft.com/office/drawing/2014/main" id="{86328ECF-0AEF-478D-B938-7598BBF31171}"/>
              </a:ext>
            </a:extLst>
          </p:cNvPr>
          <p:cNvSpPr>
            <a:spLocks noChangeAspect="1" noChangeArrowheads="1"/>
          </p:cNvSpPr>
          <p:nvPr/>
        </p:nvSpPr>
        <p:spPr bwMode="auto">
          <a:xfrm>
            <a:off x="1926507" y="522105"/>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fontAlgn="auto">
              <a:spcBef>
                <a:spcPts val="0"/>
              </a:spcBef>
              <a:spcAft>
                <a:spcPts val="0"/>
              </a:spcAft>
              <a:defRPr/>
            </a:pPr>
            <a:endParaRPr lang="en-AU" sz="1050" b="0">
              <a:solidFill>
                <a:prstClr val="black"/>
              </a:solidFill>
              <a:latin typeface="Calibri" panose="020F0502020204030204"/>
            </a:endParaRPr>
          </a:p>
        </p:txBody>
      </p:sp>
      <p:sp>
        <p:nvSpPr>
          <p:cNvPr id="111" name="AutoShape 6" descr="Image result for dollar symbol">
            <a:extLst>
              <a:ext uri="{FF2B5EF4-FFF2-40B4-BE49-F238E27FC236}">
                <a16:creationId xmlns:a16="http://schemas.microsoft.com/office/drawing/2014/main" id="{1213077E-48E2-4960-B5A4-F5FFD929CEFD}"/>
              </a:ext>
            </a:extLst>
          </p:cNvPr>
          <p:cNvSpPr>
            <a:spLocks noChangeAspect="1" noChangeArrowheads="1"/>
          </p:cNvSpPr>
          <p:nvPr/>
        </p:nvSpPr>
        <p:spPr bwMode="auto">
          <a:xfrm>
            <a:off x="2024157" y="619754"/>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fontAlgn="auto">
              <a:spcBef>
                <a:spcPts val="0"/>
              </a:spcBef>
              <a:spcAft>
                <a:spcPts val="0"/>
              </a:spcAft>
              <a:defRPr/>
            </a:pPr>
            <a:endParaRPr lang="en-AU" sz="1050" b="0">
              <a:solidFill>
                <a:prstClr val="black"/>
              </a:solidFill>
              <a:latin typeface="Calibri" panose="020F0502020204030204"/>
            </a:endParaRPr>
          </a:p>
        </p:txBody>
      </p:sp>
      <p:sp>
        <p:nvSpPr>
          <p:cNvPr id="112" name="Striped Right Arrow 17">
            <a:extLst>
              <a:ext uri="{FF2B5EF4-FFF2-40B4-BE49-F238E27FC236}">
                <a16:creationId xmlns:a16="http://schemas.microsoft.com/office/drawing/2014/main" id="{03204CDB-F9A8-434D-B99A-783330E1F91E}"/>
              </a:ext>
            </a:extLst>
          </p:cNvPr>
          <p:cNvSpPr/>
          <p:nvPr/>
        </p:nvSpPr>
        <p:spPr>
          <a:xfrm>
            <a:off x="2121805" y="643506"/>
            <a:ext cx="6542040" cy="626898"/>
          </a:xfrm>
          <a:prstGeom prst="strip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378" fontAlgn="auto">
              <a:spcBef>
                <a:spcPts val="0"/>
              </a:spcBef>
              <a:spcAft>
                <a:spcPts val="0"/>
              </a:spcAft>
              <a:defRPr/>
            </a:pPr>
            <a:r>
              <a:rPr lang="en-AU" sz="1800" b="0" kern="0" dirty="0">
                <a:solidFill>
                  <a:prstClr val="black"/>
                </a:solidFill>
                <a:latin typeface="Calibri" panose="020F0502020204030204"/>
              </a:rPr>
              <a:t>Critical Infrastructure Risk Management Process</a:t>
            </a:r>
          </a:p>
        </p:txBody>
      </p:sp>
      <p:sp>
        <p:nvSpPr>
          <p:cNvPr id="113" name="Up Arrow 15">
            <a:extLst>
              <a:ext uri="{FF2B5EF4-FFF2-40B4-BE49-F238E27FC236}">
                <a16:creationId xmlns:a16="http://schemas.microsoft.com/office/drawing/2014/main" id="{42EEA296-C1BE-4E92-B71A-A713C8F155D6}"/>
              </a:ext>
            </a:extLst>
          </p:cNvPr>
          <p:cNvSpPr/>
          <p:nvPr/>
        </p:nvSpPr>
        <p:spPr>
          <a:xfrm>
            <a:off x="8413314" y="1362984"/>
            <a:ext cx="468779" cy="3559038"/>
          </a:xfrm>
          <a:prstGeom prst="upArrow">
            <a:avLst/>
          </a:prstGeom>
          <a:solidFill>
            <a:schemeClr val="accent1">
              <a:lumMod val="40000"/>
              <a:lumOff val="60000"/>
            </a:schemeClr>
          </a:solidFill>
          <a:ln w="12700" cap="flat" cmpd="sng" algn="ctr">
            <a:solidFill>
              <a:srgbClr val="5B9BD5">
                <a:shade val="50000"/>
              </a:srgbClr>
            </a:solidFill>
            <a:prstDash val="solid"/>
            <a:miter lim="800000"/>
          </a:ln>
          <a:effectLst/>
        </p:spPr>
        <p:txBody>
          <a:bodyPr vert="vert" rtlCol="0" anchor="ctr"/>
          <a:lstStyle/>
          <a:p>
            <a:pPr algn="ctr" defTabSz="914378" fontAlgn="auto">
              <a:spcBef>
                <a:spcPts val="0"/>
              </a:spcBef>
              <a:spcAft>
                <a:spcPts val="0"/>
              </a:spcAft>
              <a:defRPr/>
            </a:pPr>
            <a:r>
              <a:rPr lang="en-AU" sz="1600" b="0" kern="0">
                <a:solidFill>
                  <a:prstClr val="black"/>
                </a:solidFill>
                <a:latin typeface="Calibri" panose="020F0502020204030204"/>
              </a:rPr>
              <a:t>IIOT Sensors</a:t>
            </a:r>
          </a:p>
        </p:txBody>
      </p:sp>
      <p:sp>
        <p:nvSpPr>
          <p:cNvPr id="114" name="Up Arrow 20">
            <a:extLst>
              <a:ext uri="{FF2B5EF4-FFF2-40B4-BE49-F238E27FC236}">
                <a16:creationId xmlns:a16="http://schemas.microsoft.com/office/drawing/2014/main" id="{6D6A392A-F1BF-474C-8011-B5A9412087A5}"/>
              </a:ext>
            </a:extLst>
          </p:cNvPr>
          <p:cNvSpPr/>
          <p:nvPr/>
        </p:nvSpPr>
        <p:spPr>
          <a:xfrm>
            <a:off x="7978348" y="1362765"/>
            <a:ext cx="394717" cy="2001796"/>
          </a:xfrm>
          <a:prstGeom prst="upArrow">
            <a:avLst/>
          </a:prstGeom>
          <a:solidFill>
            <a:srgbClr val="70AD47">
              <a:lumMod val="60000"/>
              <a:lumOff val="40000"/>
            </a:srgbClr>
          </a:solidFill>
          <a:ln w="12700" cap="flat" cmpd="sng" algn="ctr">
            <a:solidFill>
              <a:srgbClr val="5B9BD5">
                <a:shade val="50000"/>
              </a:srgbClr>
            </a:solidFill>
            <a:prstDash val="solid"/>
            <a:miter lim="800000"/>
          </a:ln>
          <a:effectLst/>
        </p:spPr>
        <p:txBody>
          <a:bodyPr vert="vert" rtlCol="0" anchor="ctr"/>
          <a:lstStyle/>
          <a:p>
            <a:pPr algn="ctr" defTabSz="914378" fontAlgn="auto">
              <a:spcBef>
                <a:spcPts val="0"/>
              </a:spcBef>
              <a:spcAft>
                <a:spcPts val="0"/>
              </a:spcAft>
              <a:defRPr/>
            </a:pPr>
            <a:r>
              <a:rPr lang="en-AU" sz="1600" b="0" kern="0" dirty="0">
                <a:solidFill>
                  <a:prstClr val="black"/>
                </a:solidFill>
                <a:latin typeface="Calibri" panose="020F0502020204030204"/>
              </a:rPr>
              <a:t>Trusted Systems</a:t>
            </a:r>
          </a:p>
        </p:txBody>
      </p:sp>
      <p:pic>
        <p:nvPicPr>
          <p:cNvPr id="115" name="Picture 114">
            <a:extLst>
              <a:ext uri="{FF2B5EF4-FFF2-40B4-BE49-F238E27FC236}">
                <a16:creationId xmlns:a16="http://schemas.microsoft.com/office/drawing/2014/main" id="{C87342B9-D9B8-4A4C-9011-C8206FB65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2938" y="4033887"/>
            <a:ext cx="703844" cy="755766"/>
          </a:xfrm>
          <a:prstGeom prst="rect">
            <a:avLst/>
          </a:prstGeom>
        </p:spPr>
      </p:pic>
      <p:sp>
        <p:nvSpPr>
          <p:cNvPr id="116" name="TextBox 115">
            <a:extLst>
              <a:ext uri="{FF2B5EF4-FFF2-40B4-BE49-F238E27FC236}">
                <a16:creationId xmlns:a16="http://schemas.microsoft.com/office/drawing/2014/main" id="{F6DD1418-92C7-42C2-9C78-0723CA0B30D3}"/>
              </a:ext>
            </a:extLst>
          </p:cNvPr>
          <p:cNvSpPr txBox="1"/>
          <p:nvPr/>
        </p:nvSpPr>
        <p:spPr>
          <a:xfrm>
            <a:off x="4296865" y="4293445"/>
            <a:ext cx="1584305" cy="253916"/>
          </a:xfrm>
          <a:prstGeom prst="rect">
            <a:avLst/>
          </a:prstGeom>
          <a:solidFill>
            <a:srgbClr val="ED7D31">
              <a:lumMod val="60000"/>
              <a:lumOff val="40000"/>
            </a:srgbClr>
          </a:solidFill>
        </p:spPr>
        <p:txBody>
          <a:bodyPr wrap="square" rtlCol="0">
            <a:spAutoFit/>
          </a:bodyPr>
          <a:lstStyle/>
          <a:p>
            <a:pPr defTabSz="914378" fontAlgn="auto">
              <a:spcBef>
                <a:spcPts val="0"/>
              </a:spcBef>
              <a:spcAft>
                <a:spcPts val="0"/>
              </a:spcAft>
              <a:defRPr/>
            </a:pPr>
            <a:r>
              <a:rPr lang="en-AU" sz="1050" b="0" kern="0" dirty="0">
                <a:ln w="0"/>
                <a:solidFill>
                  <a:prstClr val="black"/>
                </a:solidFill>
                <a:effectLst>
                  <a:outerShdw blurRad="38100" dist="19050" dir="2700000" algn="tl" rotWithShape="0">
                    <a:prstClr val="black">
                      <a:alpha val="40000"/>
                    </a:prstClr>
                  </a:outerShdw>
                </a:effectLst>
                <a:latin typeface="Calibri" panose="020F0502020204030204"/>
              </a:rPr>
              <a:t>Industrial Process Models</a:t>
            </a:r>
          </a:p>
        </p:txBody>
      </p:sp>
      <p:sp>
        <p:nvSpPr>
          <p:cNvPr id="117" name="TextBox 116">
            <a:extLst>
              <a:ext uri="{FF2B5EF4-FFF2-40B4-BE49-F238E27FC236}">
                <a16:creationId xmlns:a16="http://schemas.microsoft.com/office/drawing/2014/main" id="{E33D090C-A426-49E1-A31D-ADC8034B7385}"/>
              </a:ext>
            </a:extLst>
          </p:cNvPr>
          <p:cNvSpPr txBox="1"/>
          <p:nvPr/>
        </p:nvSpPr>
        <p:spPr>
          <a:xfrm>
            <a:off x="4919720" y="3580759"/>
            <a:ext cx="1114098" cy="253916"/>
          </a:xfrm>
          <a:prstGeom prst="rect">
            <a:avLst/>
          </a:prstGeom>
          <a:solidFill>
            <a:srgbClr val="D0B8B4"/>
          </a:solidFill>
        </p:spPr>
        <p:txBody>
          <a:bodyPr wrap="square" rtlCol="0">
            <a:spAutoFit/>
          </a:bodyPr>
          <a:lstStyle/>
          <a:p>
            <a:pPr defTabSz="914378" fontAlgn="auto">
              <a:spcBef>
                <a:spcPts val="0"/>
              </a:spcBef>
              <a:spcAft>
                <a:spcPts val="0"/>
              </a:spcAft>
              <a:defRPr/>
            </a:pPr>
            <a:r>
              <a:rPr lang="en-AU" sz="1050" b="0" dirty="0">
                <a:ln w="0"/>
                <a:solidFill>
                  <a:prstClr val="black"/>
                </a:solidFill>
                <a:effectLst>
                  <a:outerShdw blurRad="38100" dist="19050" dir="2700000" algn="tl" rotWithShape="0">
                    <a:prstClr val="black">
                      <a:alpha val="40000"/>
                    </a:prstClr>
                  </a:outerShdw>
                </a:effectLst>
                <a:latin typeface="Calibri" panose="020F0502020204030204"/>
              </a:rPr>
              <a:t>Systems Models</a:t>
            </a:r>
          </a:p>
        </p:txBody>
      </p:sp>
      <p:sp>
        <p:nvSpPr>
          <p:cNvPr id="118" name="TextBox 117">
            <a:extLst>
              <a:ext uri="{FF2B5EF4-FFF2-40B4-BE49-F238E27FC236}">
                <a16:creationId xmlns:a16="http://schemas.microsoft.com/office/drawing/2014/main" id="{6B8F2722-4814-4EB1-95B4-E7B3A3B9C56F}"/>
              </a:ext>
            </a:extLst>
          </p:cNvPr>
          <p:cNvSpPr txBox="1"/>
          <p:nvPr/>
        </p:nvSpPr>
        <p:spPr>
          <a:xfrm>
            <a:off x="5381784" y="3016430"/>
            <a:ext cx="1352788" cy="253916"/>
          </a:xfrm>
          <a:prstGeom prst="rect">
            <a:avLst/>
          </a:prstGeom>
          <a:solidFill>
            <a:srgbClr val="739495"/>
          </a:solidFill>
        </p:spPr>
        <p:txBody>
          <a:bodyPr wrap="square" rtlCol="0">
            <a:spAutoFit/>
          </a:bodyPr>
          <a:lstStyle/>
          <a:p>
            <a:pPr defTabSz="914378" fontAlgn="auto">
              <a:spcBef>
                <a:spcPts val="0"/>
              </a:spcBef>
              <a:spcAft>
                <a:spcPts val="0"/>
              </a:spcAft>
              <a:defRPr/>
            </a:pPr>
            <a:r>
              <a:rPr lang="en-AU" sz="1050" b="0" dirty="0">
                <a:ln w="0"/>
                <a:solidFill>
                  <a:prstClr val="black"/>
                </a:solidFill>
                <a:effectLst>
                  <a:outerShdw blurRad="38100" dist="19050" dir="2700000" algn="tl" rotWithShape="0">
                    <a:prstClr val="black">
                      <a:alpha val="40000"/>
                    </a:prstClr>
                  </a:outerShdw>
                </a:effectLst>
                <a:latin typeface="Calibri" panose="020F0502020204030204"/>
              </a:rPr>
              <a:t>Components Models</a:t>
            </a:r>
          </a:p>
        </p:txBody>
      </p:sp>
      <p:sp>
        <p:nvSpPr>
          <p:cNvPr id="119" name="TextBox 118">
            <a:extLst>
              <a:ext uri="{FF2B5EF4-FFF2-40B4-BE49-F238E27FC236}">
                <a16:creationId xmlns:a16="http://schemas.microsoft.com/office/drawing/2014/main" id="{CC3FEF51-6934-4682-AE3B-35BF76F969B3}"/>
              </a:ext>
            </a:extLst>
          </p:cNvPr>
          <p:cNvSpPr txBox="1"/>
          <p:nvPr/>
        </p:nvSpPr>
        <p:spPr>
          <a:xfrm>
            <a:off x="6536492" y="1538412"/>
            <a:ext cx="875555" cy="415498"/>
          </a:xfrm>
          <a:prstGeom prst="rect">
            <a:avLst/>
          </a:prstGeom>
          <a:solidFill>
            <a:srgbClr val="FDDE00"/>
          </a:solidFill>
        </p:spPr>
        <p:txBody>
          <a:bodyPr wrap="square" rtlCol="0">
            <a:spAutoFit/>
          </a:bodyPr>
          <a:lstStyle/>
          <a:p>
            <a:pPr defTabSz="914378" fontAlgn="auto">
              <a:spcBef>
                <a:spcPts val="0"/>
              </a:spcBef>
              <a:spcAft>
                <a:spcPts val="0"/>
              </a:spcAft>
              <a:defRPr/>
            </a:pPr>
            <a:r>
              <a:rPr lang="en-AU" sz="1050" b="0" dirty="0">
                <a:ln w="0"/>
                <a:solidFill>
                  <a:prstClr val="black"/>
                </a:solidFill>
                <a:effectLst>
                  <a:outerShdw blurRad="38100" dist="19050" dir="2700000" algn="tl" rotWithShape="0">
                    <a:prstClr val="black">
                      <a:alpha val="40000"/>
                    </a:prstClr>
                  </a:outerShdw>
                </a:effectLst>
                <a:latin typeface="Calibri" panose="020F0502020204030204"/>
              </a:rPr>
              <a:t>Analytics &amp;</a:t>
            </a:r>
          </a:p>
          <a:p>
            <a:pPr defTabSz="914378" fontAlgn="auto">
              <a:spcBef>
                <a:spcPts val="0"/>
              </a:spcBef>
              <a:spcAft>
                <a:spcPts val="0"/>
              </a:spcAft>
              <a:defRPr/>
            </a:pPr>
            <a:r>
              <a:rPr lang="en-AU" sz="1050" b="0" dirty="0">
                <a:ln w="0"/>
                <a:solidFill>
                  <a:prstClr val="black"/>
                </a:solidFill>
                <a:effectLst>
                  <a:outerShdw blurRad="38100" dist="19050" dir="2700000" algn="tl" rotWithShape="0">
                    <a:prstClr val="black">
                      <a:alpha val="40000"/>
                    </a:prstClr>
                  </a:outerShdw>
                </a:effectLst>
                <a:latin typeface="Calibri" panose="020F0502020204030204"/>
              </a:rPr>
              <a:t>Risk Models</a:t>
            </a:r>
          </a:p>
        </p:txBody>
      </p:sp>
      <p:sp>
        <p:nvSpPr>
          <p:cNvPr id="120" name="Rounded Rectangle 18">
            <a:extLst>
              <a:ext uri="{FF2B5EF4-FFF2-40B4-BE49-F238E27FC236}">
                <a16:creationId xmlns:a16="http://schemas.microsoft.com/office/drawing/2014/main" id="{DC89F7F5-8327-4DBA-BB3E-FA68A6F6B27D}"/>
              </a:ext>
            </a:extLst>
          </p:cNvPr>
          <p:cNvSpPr/>
          <p:nvPr/>
        </p:nvSpPr>
        <p:spPr>
          <a:xfrm>
            <a:off x="3267646" y="1182626"/>
            <a:ext cx="4292570" cy="3739397"/>
          </a:xfrm>
          <a:prstGeom prst="roundRect">
            <a:avLst/>
          </a:prstGeom>
          <a:noFill/>
          <a:ln w="38100" cap="flat" cmpd="sng" algn="ctr">
            <a:solidFill>
              <a:srgbClr val="70AD47">
                <a:lumMod val="50000"/>
              </a:srgbClr>
            </a:solidFill>
            <a:prstDash val="sysDash"/>
            <a:miter lim="800000"/>
          </a:ln>
          <a:effectLst/>
        </p:spPr>
        <p:txBody>
          <a:bodyPr rtlCol="0" anchor="ctr"/>
          <a:lstStyle/>
          <a:p>
            <a:pPr algn="ctr" defTabSz="914378" fontAlgn="auto">
              <a:spcBef>
                <a:spcPts val="0"/>
              </a:spcBef>
              <a:spcAft>
                <a:spcPts val="0"/>
              </a:spcAft>
              <a:defRPr/>
            </a:pPr>
            <a:endParaRPr lang="en-AU" sz="1050" b="0" kern="0">
              <a:solidFill>
                <a:prstClr val="white"/>
              </a:solidFill>
              <a:latin typeface="Calibri" panose="020F0502020204030204"/>
            </a:endParaRPr>
          </a:p>
        </p:txBody>
      </p:sp>
      <p:pic>
        <p:nvPicPr>
          <p:cNvPr id="121" name="Picture 120">
            <a:extLst>
              <a:ext uri="{FF2B5EF4-FFF2-40B4-BE49-F238E27FC236}">
                <a16:creationId xmlns:a16="http://schemas.microsoft.com/office/drawing/2014/main" id="{AA434547-B2FE-48E7-8CC1-A22D19EEA36C}"/>
              </a:ext>
            </a:extLst>
          </p:cNvPr>
          <p:cNvPicPr>
            <a:picLocks noChangeAspect="1"/>
          </p:cNvPicPr>
          <p:nvPr/>
        </p:nvPicPr>
        <p:blipFill>
          <a:blip r:embed="rId5"/>
          <a:stretch>
            <a:fillRect/>
          </a:stretch>
        </p:blipFill>
        <p:spPr>
          <a:xfrm>
            <a:off x="4110602" y="3286927"/>
            <a:ext cx="716327" cy="872901"/>
          </a:xfrm>
          <a:prstGeom prst="rect">
            <a:avLst/>
          </a:prstGeom>
          <a:solidFill>
            <a:sysClr val="windowText" lastClr="000000"/>
          </a:solidFill>
          <a:ln>
            <a:solidFill>
              <a:sysClr val="windowText" lastClr="000000"/>
            </a:solidFill>
          </a:ln>
        </p:spPr>
      </p:pic>
      <p:sp>
        <p:nvSpPr>
          <p:cNvPr id="123" name="TextBox 122">
            <a:extLst>
              <a:ext uri="{FF2B5EF4-FFF2-40B4-BE49-F238E27FC236}">
                <a16:creationId xmlns:a16="http://schemas.microsoft.com/office/drawing/2014/main" id="{B0951A99-F007-4A2A-9FE1-2F13EC8574F3}"/>
              </a:ext>
            </a:extLst>
          </p:cNvPr>
          <p:cNvSpPr txBox="1"/>
          <p:nvPr/>
        </p:nvSpPr>
        <p:spPr>
          <a:xfrm>
            <a:off x="5710639" y="2438424"/>
            <a:ext cx="1551341" cy="253916"/>
          </a:xfrm>
          <a:prstGeom prst="rect">
            <a:avLst/>
          </a:prstGeom>
          <a:solidFill>
            <a:srgbClr val="ED5113"/>
          </a:solidFill>
        </p:spPr>
        <p:txBody>
          <a:bodyPr wrap="square" rtlCol="0">
            <a:spAutoFit/>
          </a:bodyPr>
          <a:lstStyle/>
          <a:p>
            <a:pPr defTabSz="914378" fontAlgn="auto">
              <a:spcBef>
                <a:spcPts val="0"/>
              </a:spcBef>
              <a:spcAft>
                <a:spcPts val="0"/>
              </a:spcAft>
              <a:defRPr/>
            </a:pPr>
            <a:r>
              <a:rPr lang="en-AU" sz="1050" b="0" dirty="0">
                <a:ln w="0"/>
                <a:solidFill>
                  <a:prstClr val="black"/>
                </a:solidFill>
                <a:effectLst>
                  <a:outerShdw blurRad="38100" dist="19050" dir="2700000" algn="tl" rotWithShape="0">
                    <a:prstClr val="black">
                      <a:alpha val="40000"/>
                    </a:prstClr>
                  </a:outerShdw>
                </a:effectLst>
                <a:latin typeface="Calibri" panose="020F0502020204030204"/>
              </a:rPr>
              <a:t>Business Process Models</a:t>
            </a:r>
          </a:p>
        </p:txBody>
      </p:sp>
      <p:pic>
        <p:nvPicPr>
          <p:cNvPr id="124" name="Picture 123">
            <a:extLst>
              <a:ext uri="{FF2B5EF4-FFF2-40B4-BE49-F238E27FC236}">
                <a16:creationId xmlns:a16="http://schemas.microsoft.com/office/drawing/2014/main" id="{2932FCF7-519F-4B9C-B46D-878E537C49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841" r="7175" b="15533"/>
          <a:stretch/>
        </p:blipFill>
        <p:spPr>
          <a:xfrm>
            <a:off x="4835586" y="2047011"/>
            <a:ext cx="854927" cy="849720"/>
          </a:xfrm>
          <a:prstGeom prst="rect">
            <a:avLst/>
          </a:prstGeom>
        </p:spPr>
      </p:pic>
      <p:sp>
        <p:nvSpPr>
          <p:cNvPr id="125" name="AutoShape 28" descr="Image result for hazard">
            <a:extLst>
              <a:ext uri="{FF2B5EF4-FFF2-40B4-BE49-F238E27FC236}">
                <a16:creationId xmlns:a16="http://schemas.microsoft.com/office/drawing/2014/main" id="{2031389D-4E58-4A2F-8639-6B1F4FAEC8BD}"/>
              </a:ext>
            </a:extLst>
          </p:cNvPr>
          <p:cNvSpPr>
            <a:spLocks noChangeAspect="1" noChangeArrowheads="1"/>
          </p:cNvSpPr>
          <p:nvPr/>
        </p:nvSpPr>
        <p:spPr bwMode="auto">
          <a:xfrm>
            <a:off x="2121806" y="717402"/>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fontAlgn="auto">
              <a:spcBef>
                <a:spcPts val="0"/>
              </a:spcBef>
              <a:spcAft>
                <a:spcPts val="0"/>
              </a:spcAft>
              <a:defRPr/>
            </a:pPr>
            <a:endParaRPr lang="en-AU" sz="1050" b="0">
              <a:solidFill>
                <a:prstClr val="black"/>
              </a:solidFill>
              <a:latin typeface="Calibri" panose="020F0502020204030204"/>
            </a:endParaRPr>
          </a:p>
        </p:txBody>
      </p:sp>
      <p:sp>
        <p:nvSpPr>
          <p:cNvPr id="126" name="AutoShape 30" descr="Image result for hazard">
            <a:extLst>
              <a:ext uri="{FF2B5EF4-FFF2-40B4-BE49-F238E27FC236}">
                <a16:creationId xmlns:a16="http://schemas.microsoft.com/office/drawing/2014/main" id="{6ADFDA27-E921-4EF9-A42A-F2E9951A14A1}"/>
              </a:ext>
            </a:extLst>
          </p:cNvPr>
          <p:cNvSpPr>
            <a:spLocks noChangeAspect="1" noChangeArrowheads="1"/>
          </p:cNvSpPr>
          <p:nvPr/>
        </p:nvSpPr>
        <p:spPr bwMode="auto">
          <a:xfrm>
            <a:off x="2219454" y="815052"/>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fontAlgn="auto">
              <a:spcBef>
                <a:spcPts val="0"/>
              </a:spcBef>
              <a:spcAft>
                <a:spcPts val="0"/>
              </a:spcAft>
              <a:defRPr/>
            </a:pPr>
            <a:endParaRPr lang="en-AU" sz="1050" b="0">
              <a:solidFill>
                <a:prstClr val="black"/>
              </a:solidFill>
              <a:latin typeface="Calibri" panose="020F0502020204030204"/>
            </a:endParaRPr>
          </a:p>
        </p:txBody>
      </p:sp>
      <p:pic>
        <p:nvPicPr>
          <p:cNvPr id="127" name="Picture 32" descr="Image result for hazard">
            <a:extLst>
              <a:ext uri="{FF2B5EF4-FFF2-40B4-BE49-F238E27FC236}">
                <a16:creationId xmlns:a16="http://schemas.microsoft.com/office/drawing/2014/main" id="{E3D0F830-5781-4DA2-B9F4-3E1EE0E6238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52" t="7354" r="4648" b="9004"/>
          <a:stretch/>
        </p:blipFill>
        <p:spPr bwMode="auto">
          <a:xfrm>
            <a:off x="5624821" y="1165914"/>
            <a:ext cx="969438" cy="893008"/>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a:extLst>
              <a:ext uri="{FF2B5EF4-FFF2-40B4-BE49-F238E27FC236}">
                <a16:creationId xmlns:a16="http://schemas.microsoft.com/office/drawing/2014/main" id="{30312A50-77BA-40F8-B371-EEC6477B947B}"/>
              </a:ext>
            </a:extLst>
          </p:cNvPr>
          <p:cNvSpPr txBox="1"/>
          <p:nvPr/>
        </p:nvSpPr>
        <p:spPr>
          <a:xfrm>
            <a:off x="5869857" y="1300465"/>
            <a:ext cx="470000" cy="769441"/>
          </a:xfrm>
          <a:prstGeom prst="rect">
            <a:avLst/>
          </a:prstGeom>
          <a:noFill/>
        </p:spPr>
        <p:txBody>
          <a:bodyPr wrap="none" rtlCol="0">
            <a:spAutoFit/>
          </a:bodyPr>
          <a:lstStyle/>
          <a:p>
            <a:pPr algn="ctr" defTabSz="914378" fontAlgn="auto">
              <a:spcBef>
                <a:spcPts val="0"/>
              </a:spcBef>
              <a:spcAft>
                <a:spcPts val="0"/>
              </a:spcAft>
              <a:defRPr/>
            </a:pPr>
            <a:r>
              <a:rPr lang="en-AU" sz="4400" dirty="0">
                <a:solidFill>
                  <a:prstClr val="black"/>
                </a:solidFill>
                <a:latin typeface="Calibri" panose="020F0502020204030204"/>
              </a:rPr>
              <a:t>$</a:t>
            </a:r>
          </a:p>
        </p:txBody>
      </p:sp>
      <p:sp>
        <p:nvSpPr>
          <p:cNvPr id="4" name="TextBox 3">
            <a:extLst>
              <a:ext uri="{FF2B5EF4-FFF2-40B4-BE49-F238E27FC236}">
                <a16:creationId xmlns:a16="http://schemas.microsoft.com/office/drawing/2014/main" id="{195607ED-91D5-4C73-866E-293C45C78157}"/>
              </a:ext>
            </a:extLst>
          </p:cNvPr>
          <p:cNvSpPr txBox="1"/>
          <p:nvPr/>
        </p:nvSpPr>
        <p:spPr>
          <a:xfrm>
            <a:off x="3366650" y="2266951"/>
            <a:ext cx="1490891" cy="646331"/>
          </a:xfrm>
          <a:prstGeom prst="rect">
            <a:avLst/>
          </a:prstGeom>
          <a:noFill/>
        </p:spPr>
        <p:txBody>
          <a:bodyPr wrap="square" rtlCol="0">
            <a:spAutoFit/>
          </a:bodyPr>
          <a:lstStyle/>
          <a:p>
            <a:pPr defTabSz="685800" fontAlgn="auto">
              <a:spcBef>
                <a:spcPts val="0"/>
              </a:spcBef>
              <a:spcAft>
                <a:spcPts val="0"/>
              </a:spcAft>
            </a:pPr>
            <a:r>
              <a:rPr lang="en-US" sz="1800" b="0" dirty="0">
                <a:solidFill>
                  <a:prstClr val="black"/>
                </a:solidFill>
                <a:latin typeface="Calibri" panose="020F0502020204030204"/>
                <a:cs typeface="+mn-cs"/>
              </a:rPr>
              <a:t>Reliability</a:t>
            </a:r>
          </a:p>
          <a:p>
            <a:pPr defTabSz="685800" fontAlgn="auto">
              <a:spcBef>
                <a:spcPts val="0"/>
              </a:spcBef>
              <a:spcAft>
                <a:spcPts val="0"/>
              </a:spcAft>
            </a:pPr>
            <a:r>
              <a:rPr lang="en-US" sz="1800" b="0" dirty="0">
                <a:solidFill>
                  <a:prstClr val="black"/>
                </a:solidFill>
                <a:latin typeface="Calibri" panose="020F0502020204030204"/>
                <a:cs typeface="+mn-cs"/>
              </a:rPr>
              <a:t>Management</a:t>
            </a:r>
          </a:p>
        </p:txBody>
      </p:sp>
      <p:sp>
        <p:nvSpPr>
          <p:cNvPr id="2" name="TextBox 1">
            <a:extLst>
              <a:ext uri="{FF2B5EF4-FFF2-40B4-BE49-F238E27FC236}">
                <a16:creationId xmlns:a16="http://schemas.microsoft.com/office/drawing/2014/main" id="{C2B64117-9024-4BF1-AF97-F0B34307D350}"/>
              </a:ext>
            </a:extLst>
          </p:cNvPr>
          <p:cNvSpPr txBox="1"/>
          <p:nvPr/>
        </p:nvSpPr>
        <p:spPr>
          <a:xfrm>
            <a:off x="113709" y="1106130"/>
            <a:ext cx="3113386" cy="3539430"/>
          </a:xfrm>
          <a:prstGeom prst="rect">
            <a:avLst/>
          </a:prstGeom>
          <a:noFill/>
        </p:spPr>
        <p:txBody>
          <a:bodyPr wrap="square" rtlCol="0">
            <a:spAutoFit/>
          </a:bodyPr>
          <a:lstStyle/>
          <a:p>
            <a:r>
              <a:rPr lang="en-US" sz="1600" dirty="0">
                <a:latin typeface="+mn-lt"/>
              </a:rPr>
              <a:t>NIST</a:t>
            </a:r>
            <a:r>
              <a:rPr lang="en-US" sz="1600" b="0" dirty="0">
                <a:latin typeface="+mn-lt"/>
              </a:rPr>
              <a:t> is working with MIMOSA on Interoperability for IIOT and Critical Infrastructure Risk Management Standardization.</a:t>
            </a:r>
          </a:p>
          <a:p>
            <a:endParaRPr lang="en-US" sz="1600" b="0" dirty="0">
              <a:latin typeface="+mn-lt"/>
            </a:endParaRPr>
          </a:p>
          <a:p>
            <a:r>
              <a:rPr lang="en-US" sz="1600" dirty="0">
                <a:latin typeface="+mn-lt"/>
              </a:rPr>
              <a:t>MIMOSA CCOM </a:t>
            </a:r>
            <a:r>
              <a:rPr lang="en-US" sz="1600" b="0" dirty="0">
                <a:latin typeface="+mn-lt"/>
              </a:rPr>
              <a:t>can model the industrial processes, systems, components and risks as well as the sensor-based information.  This includes ALL Risks which can be identified and modeled, including but not limited to cyber risks.</a:t>
            </a:r>
          </a:p>
          <a:p>
            <a:endParaRPr lang="en-US" sz="1600" b="0" dirty="0">
              <a:latin typeface="+mn-lt"/>
            </a:endParaRPr>
          </a:p>
          <a:p>
            <a:r>
              <a:rPr lang="en-US" sz="1600" dirty="0">
                <a:latin typeface="+mn-lt"/>
              </a:rPr>
              <a:t>NIST Summit – June 3-4</a:t>
            </a:r>
          </a:p>
        </p:txBody>
      </p:sp>
    </p:spTree>
    <p:extLst>
      <p:ext uri="{BB962C8B-B14F-4D97-AF65-F5344CB8AC3E}">
        <p14:creationId xmlns:p14="http://schemas.microsoft.com/office/powerpoint/2010/main" val="3865198155"/>
      </p:ext>
    </p:extLst>
  </p:cSld>
  <p:clrMapOvr>
    <a:masterClrMapping/>
  </p:clrMapOvr>
  <p:transition spd="med"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5EB4F-D803-414A-9687-A85147E8734E}"/>
              </a:ext>
            </a:extLst>
          </p:cNvPr>
          <p:cNvSpPr>
            <a:spLocks noGrp="1"/>
          </p:cNvSpPr>
          <p:nvPr>
            <p:ph type="title"/>
          </p:nvPr>
        </p:nvSpPr>
        <p:spPr>
          <a:xfrm>
            <a:off x="152400" y="57150"/>
            <a:ext cx="8839200" cy="540000"/>
          </a:xfrm>
        </p:spPr>
        <p:txBody>
          <a:bodyPr>
            <a:normAutofit/>
          </a:bodyPr>
          <a:lstStyle/>
          <a:p>
            <a:pPr algn="ctr"/>
            <a:r>
              <a:rPr lang="en-US" sz="2800" b="1" dirty="0">
                <a:solidFill>
                  <a:srgbClr val="008000"/>
                </a:solidFill>
                <a:latin typeface="+mn-lt"/>
              </a:rPr>
              <a:t>Critical Infrastructure Sectors – From US PPD 21-2013</a:t>
            </a:r>
          </a:p>
        </p:txBody>
      </p:sp>
      <p:sp>
        <p:nvSpPr>
          <p:cNvPr id="6" name="Content Placeholder 5">
            <a:extLst>
              <a:ext uri="{FF2B5EF4-FFF2-40B4-BE49-F238E27FC236}">
                <a16:creationId xmlns:a16="http://schemas.microsoft.com/office/drawing/2014/main" id="{F6305F91-608D-4F22-8B92-CBD23FBDA36A}"/>
              </a:ext>
            </a:extLst>
          </p:cNvPr>
          <p:cNvSpPr>
            <a:spLocks noGrp="1"/>
          </p:cNvSpPr>
          <p:nvPr>
            <p:ph sz="half" idx="1"/>
          </p:nvPr>
        </p:nvSpPr>
        <p:spPr>
          <a:xfrm>
            <a:off x="628650" y="690292"/>
            <a:ext cx="3886200" cy="3684338"/>
          </a:xfrm>
        </p:spPr>
        <p:txBody>
          <a:bodyPr/>
          <a:lstStyle/>
          <a:p>
            <a:pPr>
              <a:buFont typeface="Wingdings" panose="05000000000000000000" pitchFamily="2" charset="2"/>
              <a:buChar char="Ø"/>
            </a:pPr>
            <a:r>
              <a:rPr lang="en-US" dirty="0"/>
              <a:t>Chemical</a:t>
            </a:r>
          </a:p>
          <a:p>
            <a:r>
              <a:rPr lang="en-US" dirty="0"/>
              <a:t>Commercial facilities</a:t>
            </a:r>
          </a:p>
          <a:p>
            <a:r>
              <a:rPr lang="en-US" dirty="0"/>
              <a:t>Communications</a:t>
            </a:r>
          </a:p>
          <a:p>
            <a:pPr>
              <a:buFont typeface="Wingdings" panose="05000000000000000000" pitchFamily="2" charset="2"/>
              <a:buChar char="Ø"/>
            </a:pPr>
            <a:r>
              <a:rPr lang="en-US" dirty="0"/>
              <a:t>Critical manufacturing</a:t>
            </a:r>
          </a:p>
          <a:p>
            <a:pPr>
              <a:buFont typeface="Wingdings" panose="05000000000000000000" pitchFamily="2" charset="2"/>
              <a:buChar char="Ø"/>
            </a:pPr>
            <a:r>
              <a:rPr lang="en-US" dirty="0"/>
              <a:t>Dams</a:t>
            </a:r>
          </a:p>
          <a:p>
            <a:pPr>
              <a:buFont typeface="Wingdings" panose="05000000000000000000" pitchFamily="2" charset="2"/>
              <a:buChar char="Ø"/>
            </a:pPr>
            <a:r>
              <a:rPr lang="en-US" dirty="0"/>
              <a:t>Defense industrial base</a:t>
            </a:r>
          </a:p>
          <a:p>
            <a:r>
              <a:rPr lang="en-US" dirty="0"/>
              <a:t>Emergency services</a:t>
            </a:r>
          </a:p>
          <a:p>
            <a:pPr>
              <a:buFont typeface="Wingdings" panose="05000000000000000000" pitchFamily="2" charset="2"/>
              <a:buChar char="Ø"/>
            </a:pPr>
            <a:r>
              <a:rPr lang="en-US" dirty="0"/>
              <a:t>Energy</a:t>
            </a:r>
          </a:p>
          <a:p>
            <a:pPr marL="0" indent="0">
              <a:buNone/>
            </a:pPr>
            <a:endParaRPr lang="en-US" dirty="0"/>
          </a:p>
        </p:txBody>
      </p:sp>
      <p:sp>
        <p:nvSpPr>
          <p:cNvPr id="7" name="Content Placeholder 6">
            <a:extLst>
              <a:ext uri="{FF2B5EF4-FFF2-40B4-BE49-F238E27FC236}">
                <a16:creationId xmlns:a16="http://schemas.microsoft.com/office/drawing/2014/main" id="{454EFA48-40A5-4440-A57E-7A0E965A5582}"/>
              </a:ext>
            </a:extLst>
          </p:cNvPr>
          <p:cNvSpPr>
            <a:spLocks noGrp="1"/>
          </p:cNvSpPr>
          <p:nvPr>
            <p:ph sz="half" idx="2"/>
          </p:nvPr>
        </p:nvSpPr>
        <p:spPr>
          <a:xfrm>
            <a:off x="4514850" y="690292"/>
            <a:ext cx="4629150" cy="3684338"/>
          </a:xfrm>
        </p:spPr>
        <p:txBody>
          <a:bodyPr/>
          <a:lstStyle/>
          <a:p>
            <a:pPr>
              <a:buFont typeface="Wingdings" panose="05000000000000000000" pitchFamily="2" charset="2"/>
              <a:buChar char="Ø"/>
            </a:pPr>
            <a:r>
              <a:rPr lang="en-US" dirty="0"/>
              <a:t>Financial services (including insurance)</a:t>
            </a:r>
          </a:p>
          <a:p>
            <a:pPr>
              <a:buFont typeface="Wingdings" panose="05000000000000000000" pitchFamily="2" charset="2"/>
              <a:buChar char="Ø"/>
            </a:pPr>
            <a:r>
              <a:rPr lang="en-US" dirty="0"/>
              <a:t>Food and agriculture</a:t>
            </a:r>
          </a:p>
          <a:p>
            <a:r>
              <a:rPr lang="en-US" dirty="0"/>
              <a:t>Government facilities</a:t>
            </a:r>
          </a:p>
          <a:p>
            <a:r>
              <a:rPr lang="en-US" dirty="0"/>
              <a:t>Healthcare and public health</a:t>
            </a:r>
          </a:p>
          <a:p>
            <a:pPr>
              <a:buFont typeface="Wingdings" panose="05000000000000000000" pitchFamily="2" charset="2"/>
              <a:buChar char="Ø"/>
            </a:pPr>
            <a:r>
              <a:rPr lang="en-US" dirty="0"/>
              <a:t>Information technology</a:t>
            </a:r>
          </a:p>
          <a:p>
            <a:pPr>
              <a:buFont typeface="Wingdings" panose="05000000000000000000" pitchFamily="2" charset="2"/>
              <a:buChar char="Ø"/>
            </a:pPr>
            <a:r>
              <a:rPr lang="en-US" dirty="0"/>
              <a:t>Nuclear reactors, materials, and waste</a:t>
            </a:r>
          </a:p>
          <a:p>
            <a:pPr>
              <a:buFont typeface="Wingdings" panose="05000000000000000000" pitchFamily="2" charset="2"/>
              <a:buChar char="Ø"/>
            </a:pPr>
            <a:r>
              <a:rPr lang="en-US" dirty="0"/>
              <a:t>Transportation systems</a:t>
            </a:r>
          </a:p>
          <a:p>
            <a:pPr>
              <a:buFont typeface="Wingdings" panose="05000000000000000000" pitchFamily="2" charset="2"/>
              <a:buChar char="Ø"/>
            </a:pPr>
            <a:r>
              <a:rPr lang="en-US" dirty="0"/>
              <a:t>Water and wastewater systems</a:t>
            </a:r>
          </a:p>
          <a:p>
            <a:pPr marL="0" indent="0">
              <a:buNone/>
            </a:pPr>
            <a:endParaRPr lang="en-US" dirty="0"/>
          </a:p>
        </p:txBody>
      </p:sp>
      <p:sp>
        <p:nvSpPr>
          <p:cNvPr id="2" name="TextBox 1">
            <a:extLst>
              <a:ext uri="{FF2B5EF4-FFF2-40B4-BE49-F238E27FC236}">
                <a16:creationId xmlns:a16="http://schemas.microsoft.com/office/drawing/2014/main" id="{011CDBC2-A55B-4D5C-97FC-1B8A734B977F}"/>
              </a:ext>
            </a:extLst>
          </p:cNvPr>
          <p:cNvSpPr txBox="1"/>
          <p:nvPr/>
        </p:nvSpPr>
        <p:spPr>
          <a:xfrm>
            <a:off x="368710" y="3797709"/>
            <a:ext cx="8318090" cy="1200329"/>
          </a:xfrm>
          <a:prstGeom prst="rect">
            <a:avLst/>
          </a:prstGeom>
          <a:noFill/>
        </p:spPr>
        <p:txBody>
          <a:bodyPr wrap="square" rtlCol="0">
            <a:spAutoFit/>
          </a:bodyPr>
          <a:lstStyle/>
          <a:p>
            <a:pPr algn="ctr"/>
            <a:r>
              <a:rPr lang="en-US" sz="1800" b="0" dirty="0">
                <a:solidFill>
                  <a:schemeClr val="accent5"/>
                </a:solidFill>
                <a:latin typeface="+mn-lt"/>
              </a:rPr>
              <a:t>The Sectors identified with arrowheads are asset intensive and share many engineering, IT and management practices as well as equipment and device classes where it is possible to standardize methods to </a:t>
            </a:r>
            <a:r>
              <a:rPr lang="en-US" sz="1800" dirty="0">
                <a:solidFill>
                  <a:schemeClr val="accent5"/>
                </a:solidFill>
                <a:latin typeface="+mn-lt"/>
              </a:rPr>
              <a:t>Model, Monitor and Manage  Processes, Systems and Components</a:t>
            </a:r>
            <a:r>
              <a:rPr lang="en-US" sz="1800" b="0" dirty="0">
                <a:solidFill>
                  <a:schemeClr val="accent5"/>
                </a:solidFill>
                <a:latin typeface="+mn-lt"/>
              </a:rPr>
              <a:t>  as well as </a:t>
            </a:r>
            <a:r>
              <a:rPr lang="en-US" sz="1800" dirty="0">
                <a:solidFill>
                  <a:schemeClr val="accent5"/>
                </a:solidFill>
                <a:latin typeface="+mn-lt"/>
              </a:rPr>
              <a:t>ALL Associated Risks</a:t>
            </a:r>
            <a:r>
              <a:rPr lang="en-US" sz="1800" b="0" dirty="0">
                <a:solidFill>
                  <a:schemeClr val="accent5"/>
                </a:solidFill>
                <a:latin typeface="+mn-lt"/>
              </a:rPr>
              <a:t>.</a:t>
            </a:r>
          </a:p>
        </p:txBody>
      </p:sp>
    </p:spTree>
    <p:extLst>
      <p:ext uri="{BB962C8B-B14F-4D97-AF65-F5344CB8AC3E}">
        <p14:creationId xmlns:p14="http://schemas.microsoft.com/office/powerpoint/2010/main" val="256192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Down 4">
            <a:extLst>
              <a:ext uri="{FF2B5EF4-FFF2-40B4-BE49-F238E27FC236}">
                <a16:creationId xmlns:a16="http://schemas.microsoft.com/office/drawing/2014/main" id="{FB3DF9E3-4ECD-45A2-80AF-AAFA982A1D11}"/>
              </a:ext>
            </a:extLst>
          </p:cNvPr>
          <p:cNvSpPr/>
          <p:nvPr/>
        </p:nvSpPr>
        <p:spPr>
          <a:xfrm>
            <a:off x="7563397" y="1362765"/>
            <a:ext cx="365760" cy="3656883"/>
          </a:xfrm>
          <a:prstGeom prst="upDownArrow">
            <a:avLst/>
          </a:prstGeom>
          <a:solidFill>
            <a:srgbClr val="FFFF99"/>
          </a:solidFill>
          <a:ln w="12700" cap="flat" cmpd="sng" algn="ctr">
            <a:solidFill>
              <a:srgbClr val="5B9BD5">
                <a:shade val="50000"/>
              </a:srgbClr>
            </a:solidFill>
            <a:prstDash val="solid"/>
            <a:miter lim="800000"/>
          </a:ln>
          <a:effectLst/>
        </p:spPr>
        <p:txBody>
          <a:bodyPr vert="vert" rtlCol="0" anchor="ctr"/>
          <a:lstStyle/>
          <a:p>
            <a:pPr algn="ctr" defTabSz="914378"/>
            <a:r>
              <a:rPr lang="en-US" sz="1050" kern="0" dirty="0">
                <a:solidFill>
                  <a:prstClr val="black"/>
                </a:solidFill>
                <a:latin typeface="+mn-lt"/>
                <a:cs typeface="Arial" charset="0"/>
              </a:rPr>
              <a:t>Analytics at all Levels</a:t>
            </a:r>
          </a:p>
        </p:txBody>
      </p:sp>
      <p:sp>
        <p:nvSpPr>
          <p:cNvPr id="3" name="Rectangle: Rounded Corners 2">
            <a:extLst>
              <a:ext uri="{FF2B5EF4-FFF2-40B4-BE49-F238E27FC236}">
                <a16:creationId xmlns:a16="http://schemas.microsoft.com/office/drawing/2014/main" id="{1253DFC2-582D-4E03-996D-E36088E1E744}"/>
              </a:ext>
            </a:extLst>
          </p:cNvPr>
          <p:cNvSpPr/>
          <p:nvPr/>
        </p:nvSpPr>
        <p:spPr>
          <a:xfrm>
            <a:off x="1834811" y="2524981"/>
            <a:ext cx="4485684" cy="26143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783"/>
            <a:endParaRPr lang="en-US" sz="1050" dirty="0">
              <a:solidFill>
                <a:prstClr val="white"/>
              </a:solidFill>
            </a:endParaRPr>
          </a:p>
        </p:txBody>
      </p:sp>
      <p:sp>
        <p:nvSpPr>
          <p:cNvPr id="67" name="Title 66">
            <a:extLst>
              <a:ext uri="{FF2B5EF4-FFF2-40B4-BE49-F238E27FC236}">
                <a16:creationId xmlns:a16="http://schemas.microsoft.com/office/drawing/2014/main" id="{37C07921-F8F5-4DFE-B9B9-4BD7F05D550A}"/>
              </a:ext>
            </a:extLst>
          </p:cNvPr>
          <p:cNvSpPr>
            <a:spLocks noGrp="1"/>
          </p:cNvSpPr>
          <p:nvPr>
            <p:ph type="title"/>
          </p:nvPr>
        </p:nvSpPr>
        <p:spPr>
          <a:xfrm>
            <a:off x="37157" y="17537"/>
            <a:ext cx="9094648" cy="540000"/>
          </a:xfrm>
        </p:spPr>
        <p:txBody>
          <a:bodyPr>
            <a:noAutofit/>
          </a:bodyPr>
          <a:lstStyle/>
          <a:p>
            <a:r>
              <a:rPr lang="en-AU" sz="2000" b="1" dirty="0"/>
              <a:t>Cross Sector Smart Manufacturing and Critical Infrastructure Risk Management </a:t>
            </a:r>
            <a:br>
              <a:rPr lang="en-AU" sz="2000" b="1" dirty="0"/>
            </a:br>
            <a:r>
              <a:rPr lang="en-AU" sz="2000" b="1" dirty="0"/>
              <a:t>Using Standards Based Interoperability and the OIIE</a:t>
            </a:r>
            <a:endParaRPr lang="en-AU" sz="2000" b="1" dirty="0">
              <a:cs typeface="Calibri Light"/>
            </a:endParaRPr>
          </a:p>
        </p:txBody>
      </p:sp>
      <p:sp>
        <p:nvSpPr>
          <p:cNvPr id="110" name="AutoShape 4" descr="Image result for dollar symbol">
            <a:extLst>
              <a:ext uri="{FF2B5EF4-FFF2-40B4-BE49-F238E27FC236}">
                <a16:creationId xmlns:a16="http://schemas.microsoft.com/office/drawing/2014/main" id="{86328ECF-0AEF-478D-B938-7598BBF31171}"/>
              </a:ext>
            </a:extLst>
          </p:cNvPr>
          <p:cNvSpPr>
            <a:spLocks noChangeAspect="1" noChangeArrowheads="1"/>
          </p:cNvSpPr>
          <p:nvPr/>
        </p:nvSpPr>
        <p:spPr bwMode="auto">
          <a:xfrm>
            <a:off x="628650" y="972365"/>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11" name="AutoShape 6" descr="Image result for dollar symbol">
            <a:extLst>
              <a:ext uri="{FF2B5EF4-FFF2-40B4-BE49-F238E27FC236}">
                <a16:creationId xmlns:a16="http://schemas.microsoft.com/office/drawing/2014/main" id="{1213077E-48E2-4960-B5A4-F5FFD929CEFD}"/>
              </a:ext>
            </a:extLst>
          </p:cNvPr>
          <p:cNvSpPr>
            <a:spLocks noChangeAspect="1" noChangeArrowheads="1"/>
          </p:cNvSpPr>
          <p:nvPr/>
        </p:nvSpPr>
        <p:spPr bwMode="auto">
          <a:xfrm>
            <a:off x="726300" y="1070014"/>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12" name="Striped Right Arrow 17">
            <a:extLst>
              <a:ext uri="{FF2B5EF4-FFF2-40B4-BE49-F238E27FC236}">
                <a16:creationId xmlns:a16="http://schemas.microsoft.com/office/drawing/2014/main" id="{03204CDB-F9A8-434D-B99A-783330E1F91E}"/>
              </a:ext>
            </a:extLst>
          </p:cNvPr>
          <p:cNvSpPr/>
          <p:nvPr/>
        </p:nvSpPr>
        <p:spPr>
          <a:xfrm>
            <a:off x="628649" y="645253"/>
            <a:ext cx="6737339" cy="626898"/>
          </a:xfrm>
          <a:prstGeom prst="strip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914378">
              <a:defRPr/>
            </a:pPr>
            <a:r>
              <a:rPr lang="en-AU" sz="1800" kern="0" dirty="0">
                <a:solidFill>
                  <a:prstClr val="black"/>
                </a:solidFill>
                <a:latin typeface="+mn-lt"/>
              </a:rPr>
              <a:t>Critical Infrastructure Risk Management Processes</a:t>
            </a:r>
          </a:p>
        </p:txBody>
      </p:sp>
      <p:sp>
        <p:nvSpPr>
          <p:cNvPr id="116" name="TextBox 115">
            <a:extLst>
              <a:ext uri="{FF2B5EF4-FFF2-40B4-BE49-F238E27FC236}">
                <a16:creationId xmlns:a16="http://schemas.microsoft.com/office/drawing/2014/main" id="{F6DD1418-92C7-42C2-9C78-0723CA0B30D3}"/>
              </a:ext>
            </a:extLst>
          </p:cNvPr>
          <p:cNvSpPr txBox="1"/>
          <p:nvPr/>
        </p:nvSpPr>
        <p:spPr>
          <a:xfrm>
            <a:off x="71370" y="4596229"/>
            <a:ext cx="1584306" cy="253916"/>
          </a:xfrm>
          <a:prstGeom prst="rect">
            <a:avLst/>
          </a:prstGeom>
          <a:solidFill>
            <a:srgbClr val="ED7D31">
              <a:lumMod val="60000"/>
              <a:lumOff val="40000"/>
            </a:srgbClr>
          </a:solidFill>
        </p:spPr>
        <p:txBody>
          <a:bodyPr wrap="square" rtlCol="0">
            <a:spAutoFit/>
          </a:bodyPr>
          <a:lstStyle/>
          <a:p>
            <a:pPr defTabSz="914378">
              <a:defRPr/>
            </a:pPr>
            <a:r>
              <a:rPr lang="en-AU" sz="1050" kern="0" dirty="0">
                <a:ln w="0"/>
                <a:solidFill>
                  <a:prstClr val="black"/>
                </a:solidFill>
                <a:effectLst>
                  <a:outerShdw blurRad="38100" dist="19050" dir="2700000" algn="tl" rotWithShape="0">
                    <a:prstClr val="black">
                      <a:alpha val="40000"/>
                    </a:prstClr>
                  </a:outerShdw>
                </a:effectLst>
                <a:latin typeface="+mn-lt"/>
              </a:rPr>
              <a:t>Sensor Models</a:t>
            </a:r>
          </a:p>
        </p:txBody>
      </p:sp>
      <p:sp>
        <p:nvSpPr>
          <p:cNvPr id="117" name="TextBox 116">
            <a:extLst>
              <a:ext uri="{FF2B5EF4-FFF2-40B4-BE49-F238E27FC236}">
                <a16:creationId xmlns:a16="http://schemas.microsoft.com/office/drawing/2014/main" id="{E33D090C-A426-49E1-A31D-ADC8034B7385}"/>
              </a:ext>
            </a:extLst>
          </p:cNvPr>
          <p:cNvSpPr txBox="1"/>
          <p:nvPr/>
        </p:nvSpPr>
        <p:spPr>
          <a:xfrm>
            <a:off x="86562" y="4291412"/>
            <a:ext cx="1569115" cy="253916"/>
          </a:xfrm>
          <a:prstGeom prst="rect">
            <a:avLst/>
          </a:prstGeom>
          <a:solidFill>
            <a:srgbClr val="D0B8B4"/>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Device Models</a:t>
            </a:r>
          </a:p>
        </p:txBody>
      </p:sp>
      <p:sp>
        <p:nvSpPr>
          <p:cNvPr id="119" name="TextBox 118">
            <a:extLst>
              <a:ext uri="{FF2B5EF4-FFF2-40B4-BE49-F238E27FC236}">
                <a16:creationId xmlns:a16="http://schemas.microsoft.com/office/drawing/2014/main" id="{CC3FEF51-6934-4682-AE3B-35BF76F969B3}"/>
              </a:ext>
            </a:extLst>
          </p:cNvPr>
          <p:cNvSpPr txBox="1"/>
          <p:nvPr/>
        </p:nvSpPr>
        <p:spPr>
          <a:xfrm>
            <a:off x="5238635" y="1835330"/>
            <a:ext cx="984767" cy="253916"/>
          </a:xfrm>
          <a:prstGeom prst="rect">
            <a:avLst/>
          </a:prstGeom>
          <a:solidFill>
            <a:srgbClr val="FDDE00"/>
          </a:solidFill>
        </p:spPr>
        <p:txBody>
          <a:bodyPr wrap="square" rtlCol="0">
            <a:spAutoFit/>
          </a:bodyPr>
          <a:lstStyle/>
          <a:p>
            <a:pPr algn="ctr" defTabSz="914378">
              <a:defRPr/>
            </a:pPr>
            <a:r>
              <a:rPr lang="en-AU" sz="1050" dirty="0">
                <a:ln w="0"/>
                <a:solidFill>
                  <a:prstClr val="black"/>
                </a:solidFill>
                <a:effectLst>
                  <a:outerShdw blurRad="38100" dist="19050" dir="2700000" algn="tl" rotWithShape="0">
                    <a:prstClr val="black">
                      <a:alpha val="40000"/>
                    </a:prstClr>
                  </a:outerShdw>
                </a:effectLst>
                <a:latin typeface="+mn-lt"/>
              </a:rPr>
              <a:t>Risk Models</a:t>
            </a:r>
          </a:p>
        </p:txBody>
      </p:sp>
      <p:sp>
        <p:nvSpPr>
          <p:cNvPr id="120" name="Rounded Rectangle 18">
            <a:extLst>
              <a:ext uri="{FF2B5EF4-FFF2-40B4-BE49-F238E27FC236}">
                <a16:creationId xmlns:a16="http://schemas.microsoft.com/office/drawing/2014/main" id="{DC89F7F5-8327-4DBA-BB3E-FA68A6F6B27D}"/>
              </a:ext>
            </a:extLst>
          </p:cNvPr>
          <p:cNvSpPr/>
          <p:nvPr/>
        </p:nvSpPr>
        <p:spPr>
          <a:xfrm>
            <a:off x="1747101" y="1660137"/>
            <a:ext cx="4661103" cy="3483364"/>
          </a:xfrm>
          <a:prstGeom prst="roundRect">
            <a:avLst/>
          </a:prstGeom>
          <a:noFill/>
          <a:ln w="38100" cap="flat" cmpd="sng" algn="ctr">
            <a:solidFill>
              <a:srgbClr val="70AD47">
                <a:lumMod val="50000"/>
              </a:srgbClr>
            </a:solidFill>
            <a:prstDash val="sysDash"/>
            <a:miter lim="800000"/>
          </a:ln>
          <a:effectLst/>
        </p:spPr>
        <p:txBody>
          <a:bodyPr rtlCol="0" anchor="ctr"/>
          <a:lstStyle/>
          <a:p>
            <a:pPr algn="ctr" defTabSz="914378">
              <a:defRPr/>
            </a:pPr>
            <a:endParaRPr lang="en-AU" sz="1050" kern="0" dirty="0">
              <a:solidFill>
                <a:prstClr val="white"/>
              </a:solidFill>
              <a:latin typeface="+mn-lt"/>
            </a:endParaRPr>
          </a:p>
        </p:txBody>
      </p:sp>
      <p:sp>
        <p:nvSpPr>
          <p:cNvPr id="123" name="TextBox 122">
            <a:extLst>
              <a:ext uri="{FF2B5EF4-FFF2-40B4-BE49-F238E27FC236}">
                <a16:creationId xmlns:a16="http://schemas.microsoft.com/office/drawing/2014/main" id="{B0951A99-F007-4A2A-9FE1-2F13EC8574F3}"/>
              </a:ext>
            </a:extLst>
          </p:cNvPr>
          <p:cNvSpPr txBox="1"/>
          <p:nvPr/>
        </p:nvSpPr>
        <p:spPr>
          <a:xfrm>
            <a:off x="4412782" y="2751524"/>
            <a:ext cx="1551341" cy="253916"/>
          </a:xfrm>
          <a:prstGeom prst="rect">
            <a:avLst/>
          </a:prstGeom>
          <a:solidFill>
            <a:srgbClr val="ED5113"/>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ERP Process Models</a:t>
            </a:r>
          </a:p>
        </p:txBody>
      </p:sp>
      <p:sp>
        <p:nvSpPr>
          <p:cNvPr id="125" name="AutoShape 28" descr="Image result for hazard">
            <a:extLst>
              <a:ext uri="{FF2B5EF4-FFF2-40B4-BE49-F238E27FC236}">
                <a16:creationId xmlns:a16="http://schemas.microsoft.com/office/drawing/2014/main" id="{2031389D-4E58-4A2F-8639-6B1F4FAEC8BD}"/>
              </a:ext>
            </a:extLst>
          </p:cNvPr>
          <p:cNvSpPr>
            <a:spLocks noChangeAspect="1" noChangeArrowheads="1"/>
          </p:cNvSpPr>
          <p:nvPr/>
        </p:nvSpPr>
        <p:spPr bwMode="auto">
          <a:xfrm>
            <a:off x="823949" y="1167663"/>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sp>
        <p:nvSpPr>
          <p:cNvPr id="126" name="AutoShape 30" descr="Image result for hazard">
            <a:extLst>
              <a:ext uri="{FF2B5EF4-FFF2-40B4-BE49-F238E27FC236}">
                <a16:creationId xmlns:a16="http://schemas.microsoft.com/office/drawing/2014/main" id="{6ADFDA27-E921-4EF9-A42A-F2E9951A14A1}"/>
              </a:ext>
            </a:extLst>
          </p:cNvPr>
          <p:cNvSpPr>
            <a:spLocks noChangeAspect="1" noChangeArrowheads="1"/>
          </p:cNvSpPr>
          <p:nvPr/>
        </p:nvSpPr>
        <p:spPr bwMode="auto">
          <a:xfrm>
            <a:off x="921597" y="1265312"/>
            <a:ext cx="195298" cy="195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defRPr/>
            </a:pPr>
            <a:endParaRPr lang="en-AU" sz="1050">
              <a:solidFill>
                <a:prstClr val="black"/>
              </a:solidFill>
              <a:latin typeface="+mn-lt"/>
            </a:endParaRPr>
          </a:p>
        </p:txBody>
      </p:sp>
      <p:pic>
        <p:nvPicPr>
          <p:cNvPr id="127" name="Picture 32" descr="Image result for hazard">
            <a:extLst>
              <a:ext uri="{FF2B5EF4-FFF2-40B4-BE49-F238E27FC236}">
                <a16:creationId xmlns:a16="http://schemas.microsoft.com/office/drawing/2014/main" id="{E3D0F830-5781-4DA2-B9F4-3E1EE0E623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26964" y="1616174"/>
            <a:ext cx="969438" cy="893008"/>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a:extLst>
              <a:ext uri="{FF2B5EF4-FFF2-40B4-BE49-F238E27FC236}">
                <a16:creationId xmlns:a16="http://schemas.microsoft.com/office/drawing/2014/main" id="{30312A50-77BA-40F8-B371-EEC6477B947B}"/>
              </a:ext>
            </a:extLst>
          </p:cNvPr>
          <p:cNvSpPr txBox="1"/>
          <p:nvPr/>
        </p:nvSpPr>
        <p:spPr>
          <a:xfrm>
            <a:off x="4572000" y="1750725"/>
            <a:ext cx="470000" cy="769441"/>
          </a:xfrm>
          <a:prstGeom prst="rect">
            <a:avLst/>
          </a:prstGeom>
          <a:noFill/>
        </p:spPr>
        <p:txBody>
          <a:bodyPr wrap="none" rtlCol="0">
            <a:spAutoFit/>
          </a:bodyPr>
          <a:lstStyle/>
          <a:p>
            <a:pPr algn="ctr" defTabSz="914378">
              <a:defRPr/>
            </a:pPr>
            <a:r>
              <a:rPr lang="en-AU" sz="4400" dirty="0">
                <a:solidFill>
                  <a:prstClr val="black"/>
                </a:solidFill>
                <a:latin typeface="+mn-lt"/>
              </a:rPr>
              <a:t>$</a:t>
            </a:r>
          </a:p>
        </p:txBody>
      </p:sp>
      <p:sp>
        <p:nvSpPr>
          <p:cNvPr id="4" name="TextBox 3">
            <a:extLst>
              <a:ext uri="{FF2B5EF4-FFF2-40B4-BE49-F238E27FC236}">
                <a16:creationId xmlns:a16="http://schemas.microsoft.com/office/drawing/2014/main" id="{195607ED-91D5-4C73-866E-293C45C78157}"/>
              </a:ext>
            </a:extLst>
          </p:cNvPr>
          <p:cNvSpPr txBox="1"/>
          <p:nvPr/>
        </p:nvSpPr>
        <p:spPr>
          <a:xfrm>
            <a:off x="2010052" y="4785974"/>
            <a:ext cx="4067879" cy="369332"/>
          </a:xfrm>
          <a:prstGeom prst="rect">
            <a:avLst/>
          </a:prstGeom>
          <a:noFill/>
        </p:spPr>
        <p:txBody>
          <a:bodyPr wrap="square" rtlCol="0">
            <a:spAutoFit/>
          </a:bodyPr>
          <a:lstStyle/>
          <a:p>
            <a:pPr algn="ctr"/>
            <a:r>
              <a:rPr lang="en-US" sz="1800" dirty="0">
                <a:solidFill>
                  <a:schemeClr val="tx1"/>
                </a:solidFill>
                <a:latin typeface="+mn-lt"/>
              </a:rPr>
              <a:t>Interoperability Ecosystem Management</a:t>
            </a:r>
          </a:p>
        </p:txBody>
      </p:sp>
      <p:sp>
        <p:nvSpPr>
          <p:cNvPr id="36" name="Up Arrow 15">
            <a:extLst>
              <a:ext uri="{FF2B5EF4-FFF2-40B4-BE49-F238E27FC236}">
                <a16:creationId xmlns:a16="http://schemas.microsoft.com/office/drawing/2014/main" id="{03B88353-4F6F-4A4B-93AC-DBE3A98AD3B1}"/>
              </a:ext>
            </a:extLst>
          </p:cNvPr>
          <p:cNvSpPr/>
          <p:nvPr/>
        </p:nvSpPr>
        <p:spPr>
          <a:xfrm>
            <a:off x="7140510" y="1362984"/>
            <a:ext cx="365760" cy="3657600"/>
          </a:xfrm>
          <a:prstGeom prst="upArrow">
            <a:avLst/>
          </a:prstGeom>
          <a:solidFill>
            <a:srgbClr val="5B9BD5"/>
          </a:solidFill>
          <a:ln w="12700" cap="flat" cmpd="sng" algn="ctr">
            <a:solidFill>
              <a:srgbClr val="5B9BD5">
                <a:shade val="50000"/>
              </a:srgbClr>
            </a:solidFill>
            <a:prstDash val="solid"/>
            <a:miter lim="800000"/>
          </a:ln>
          <a:effectLst/>
        </p:spPr>
        <p:txBody>
          <a:bodyPr vert="vert" rtlCol="0" anchor="ctr"/>
          <a:lstStyle/>
          <a:p>
            <a:pPr algn="ctr" defTabSz="914378">
              <a:defRPr/>
            </a:pPr>
            <a:r>
              <a:rPr lang="en-AU" sz="1050" kern="0">
                <a:solidFill>
                  <a:prstClr val="black"/>
                </a:solidFill>
                <a:latin typeface="+mn-lt"/>
              </a:rPr>
              <a:t>IIOT Sensors</a:t>
            </a:r>
          </a:p>
        </p:txBody>
      </p:sp>
      <p:sp>
        <p:nvSpPr>
          <p:cNvPr id="37" name="Up Arrow 20">
            <a:extLst>
              <a:ext uri="{FF2B5EF4-FFF2-40B4-BE49-F238E27FC236}">
                <a16:creationId xmlns:a16="http://schemas.microsoft.com/office/drawing/2014/main" id="{086C2879-144F-4033-9529-02342E0DA52B}"/>
              </a:ext>
            </a:extLst>
          </p:cNvPr>
          <p:cNvSpPr/>
          <p:nvPr/>
        </p:nvSpPr>
        <p:spPr>
          <a:xfrm>
            <a:off x="6708378" y="1362765"/>
            <a:ext cx="366830" cy="3657600"/>
          </a:xfrm>
          <a:prstGeom prst="upArrow">
            <a:avLst/>
          </a:prstGeom>
          <a:solidFill>
            <a:srgbClr val="70AD47">
              <a:lumMod val="60000"/>
              <a:lumOff val="40000"/>
            </a:srgbClr>
          </a:solidFill>
          <a:ln w="12700" cap="flat" cmpd="sng" algn="ctr">
            <a:solidFill>
              <a:srgbClr val="5B9BD5">
                <a:shade val="50000"/>
              </a:srgbClr>
            </a:solidFill>
            <a:prstDash val="solid"/>
            <a:miter lim="800000"/>
          </a:ln>
          <a:effectLst/>
        </p:spPr>
        <p:txBody>
          <a:bodyPr vert="vert" rtlCol="0" anchor="ctr"/>
          <a:lstStyle/>
          <a:p>
            <a:pPr algn="ctr" defTabSz="914378">
              <a:defRPr/>
            </a:pPr>
            <a:r>
              <a:rPr lang="en-AU" sz="1050" kern="0" dirty="0">
                <a:solidFill>
                  <a:prstClr val="black"/>
                </a:solidFill>
                <a:latin typeface="+mn-lt"/>
              </a:rPr>
              <a:t>Trusted S </a:t>
            </a:r>
            <a:r>
              <a:rPr lang="en-AU" sz="1050" kern="0" dirty="0" err="1">
                <a:solidFill>
                  <a:prstClr val="black"/>
                </a:solidFill>
                <a:latin typeface="+mn-lt"/>
              </a:rPr>
              <a:t>ystems</a:t>
            </a:r>
            <a:endParaRPr lang="en-AU" sz="1050" kern="0" dirty="0">
              <a:solidFill>
                <a:prstClr val="black"/>
              </a:solidFill>
              <a:latin typeface="+mn-lt"/>
            </a:endParaRPr>
          </a:p>
        </p:txBody>
      </p:sp>
      <p:sp>
        <p:nvSpPr>
          <p:cNvPr id="25" name="TextBox 24">
            <a:extLst>
              <a:ext uri="{FF2B5EF4-FFF2-40B4-BE49-F238E27FC236}">
                <a16:creationId xmlns:a16="http://schemas.microsoft.com/office/drawing/2014/main" id="{2E0FF793-9008-4D1E-9C59-127729FB71EE}"/>
              </a:ext>
            </a:extLst>
          </p:cNvPr>
          <p:cNvSpPr txBox="1"/>
          <p:nvPr/>
        </p:nvSpPr>
        <p:spPr>
          <a:xfrm>
            <a:off x="3268980" y="4315206"/>
            <a:ext cx="1303020" cy="253916"/>
          </a:xfrm>
          <a:prstGeom prst="rect">
            <a:avLst/>
          </a:prstGeom>
          <a:solidFill>
            <a:srgbClr val="D0B8B4"/>
          </a:solidFill>
        </p:spPr>
        <p:txBody>
          <a:bodyPr wrap="square" rtlCol="0">
            <a:spAutoFit/>
          </a:bodyPr>
          <a:lstStyle/>
          <a:p>
            <a:pPr algn="ctr" defTabSz="914378">
              <a:defRPr/>
            </a:pPr>
            <a:r>
              <a:rPr lang="en-AU" sz="1050" dirty="0">
                <a:ln w="0"/>
                <a:solidFill>
                  <a:prstClr val="black"/>
                </a:solidFill>
                <a:effectLst>
                  <a:outerShdw blurRad="38100" dist="19050" dir="2700000" algn="tl" rotWithShape="0">
                    <a:prstClr val="black">
                      <a:alpha val="40000"/>
                    </a:prstClr>
                  </a:outerShdw>
                </a:effectLst>
                <a:latin typeface="+mn-lt"/>
              </a:rPr>
              <a:t>System Models</a:t>
            </a:r>
          </a:p>
        </p:txBody>
      </p:sp>
      <p:sp>
        <p:nvSpPr>
          <p:cNvPr id="26" name="TextBox 25">
            <a:extLst>
              <a:ext uri="{FF2B5EF4-FFF2-40B4-BE49-F238E27FC236}">
                <a16:creationId xmlns:a16="http://schemas.microsoft.com/office/drawing/2014/main" id="{6F86C94B-6C4E-4AC0-9624-45743359B4AC}"/>
              </a:ext>
            </a:extLst>
          </p:cNvPr>
          <p:cNvSpPr txBox="1"/>
          <p:nvPr/>
        </p:nvSpPr>
        <p:spPr>
          <a:xfrm>
            <a:off x="1987894" y="4584281"/>
            <a:ext cx="1738979" cy="253916"/>
          </a:xfrm>
          <a:prstGeom prst="rect">
            <a:avLst/>
          </a:prstGeom>
          <a:solidFill>
            <a:srgbClr val="ED7D31">
              <a:lumMod val="60000"/>
              <a:lumOff val="40000"/>
            </a:srgbClr>
          </a:solidFill>
        </p:spPr>
        <p:txBody>
          <a:bodyPr wrap="square" rtlCol="0">
            <a:spAutoFit/>
          </a:bodyPr>
          <a:lstStyle/>
          <a:p>
            <a:pPr defTabSz="914378">
              <a:defRPr/>
            </a:pPr>
            <a:r>
              <a:rPr lang="en-AU" sz="1050" kern="0" dirty="0">
                <a:ln w="0"/>
                <a:solidFill>
                  <a:prstClr val="black"/>
                </a:solidFill>
                <a:effectLst>
                  <a:outerShdw blurRad="38100" dist="19050" dir="2700000" algn="tl" rotWithShape="0">
                    <a:prstClr val="black">
                      <a:alpha val="40000"/>
                    </a:prstClr>
                  </a:outerShdw>
                </a:effectLst>
                <a:latin typeface="+mn-lt"/>
              </a:rPr>
              <a:t>Industrial Process Models</a:t>
            </a:r>
          </a:p>
        </p:txBody>
      </p:sp>
      <p:sp>
        <p:nvSpPr>
          <p:cNvPr id="27" name="TextBox 26">
            <a:extLst>
              <a:ext uri="{FF2B5EF4-FFF2-40B4-BE49-F238E27FC236}">
                <a16:creationId xmlns:a16="http://schemas.microsoft.com/office/drawing/2014/main" id="{DBED7261-30A7-457D-899B-1778249E7E20}"/>
              </a:ext>
            </a:extLst>
          </p:cNvPr>
          <p:cNvSpPr txBox="1"/>
          <p:nvPr/>
        </p:nvSpPr>
        <p:spPr>
          <a:xfrm>
            <a:off x="76477" y="3931175"/>
            <a:ext cx="1569115" cy="253916"/>
          </a:xfrm>
          <a:prstGeom prst="rect">
            <a:avLst/>
          </a:prstGeom>
          <a:solidFill>
            <a:srgbClr val="D0B8B4"/>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Equipment  Models</a:t>
            </a:r>
          </a:p>
        </p:txBody>
      </p:sp>
      <p:sp>
        <p:nvSpPr>
          <p:cNvPr id="28" name="TextBox 27">
            <a:extLst>
              <a:ext uri="{FF2B5EF4-FFF2-40B4-BE49-F238E27FC236}">
                <a16:creationId xmlns:a16="http://schemas.microsoft.com/office/drawing/2014/main" id="{909D2C02-0457-444F-944E-0D3CF3E2A849}"/>
              </a:ext>
            </a:extLst>
          </p:cNvPr>
          <p:cNvSpPr txBox="1"/>
          <p:nvPr/>
        </p:nvSpPr>
        <p:spPr>
          <a:xfrm>
            <a:off x="4046775" y="4031322"/>
            <a:ext cx="1352788" cy="253916"/>
          </a:xfrm>
          <a:prstGeom prst="rect">
            <a:avLst/>
          </a:prstGeom>
          <a:solidFill>
            <a:srgbClr val="739495"/>
          </a:solidFill>
        </p:spPr>
        <p:txBody>
          <a:bodyPr wrap="square" rtlCol="0">
            <a:spAutoFit/>
          </a:bodyPr>
          <a:lstStyle/>
          <a:p>
            <a:pPr defTabSz="914378">
              <a:defRPr/>
            </a:pPr>
            <a:r>
              <a:rPr lang="en-AU" sz="1050" dirty="0">
                <a:ln w="0"/>
                <a:solidFill>
                  <a:prstClr val="black"/>
                </a:solidFill>
                <a:effectLst>
                  <a:outerShdw blurRad="38100" dist="19050" dir="2700000" algn="tl" rotWithShape="0">
                    <a:prstClr val="black">
                      <a:alpha val="40000"/>
                    </a:prstClr>
                  </a:outerShdw>
                </a:effectLst>
                <a:latin typeface="+mn-lt"/>
              </a:rPr>
              <a:t>Components Models</a:t>
            </a:r>
          </a:p>
        </p:txBody>
      </p:sp>
      <p:sp>
        <p:nvSpPr>
          <p:cNvPr id="29" name="Striped Right Arrow 17">
            <a:extLst>
              <a:ext uri="{FF2B5EF4-FFF2-40B4-BE49-F238E27FC236}">
                <a16:creationId xmlns:a16="http://schemas.microsoft.com/office/drawing/2014/main" id="{EEF9C328-5EA5-42BF-AB6F-A7FB0185605D}"/>
              </a:ext>
            </a:extLst>
          </p:cNvPr>
          <p:cNvSpPr/>
          <p:nvPr/>
        </p:nvSpPr>
        <p:spPr>
          <a:xfrm>
            <a:off x="50088" y="2998275"/>
            <a:ext cx="4154616" cy="411480"/>
          </a:xfrm>
          <a:prstGeom prst="stripedRightArrow">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defTabSz="914378">
              <a:defRPr/>
            </a:pPr>
            <a:r>
              <a:rPr lang="en-AU" sz="1200" kern="0" dirty="0">
                <a:solidFill>
                  <a:prstClr val="black"/>
                </a:solidFill>
                <a:latin typeface="+mn-lt"/>
              </a:rPr>
              <a:t>Supply Chain Integration</a:t>
            </a:r>
          </a:p>
        </p:txBody>
      </p:sp>
      <p:sp>
        <p:nvSpPr>
          <p:cNvPr id="7" name="TextBox 6">
            <a:extLst>
              <a:ext uri="{FF2B5EF4-FFF2-40B4-BE49-F238E27FC236}">
                <a16:creationId xmlns:a16="http://schemas.microsoft.com/office/drawing/2014/main" id="{4623AA06-1CE0-4FC6-BA30-5EC8ADEA2E46}"/>
              </a:ext>
            </a:extLst>
          </p:cNvPr>
          <p:cNvSpPr txBox="1"/>
          <p:nvPr/>
        </p:nvSpPr>
        <p:spPr>
          <a:xfrm>
            <a:off x="8735907" y="2625855"/>
            <a:ext cx="395898" cy="323165"/>
          </a:xfrm>
          <a:prstGeom prst="rect">
            <a:avLst/>
          </a:prstGeom>
          <a:noFill/>
        </p:spPr>
        <p:txBody>
          <a:bodyPr wrap="square" rtlCol="0">
            <a:spAutoFit/>
          </a:bodyPr>
          <a:lstStyle/>
          <a:p>
            <a:r>
              <a:rPr lang="en-US" sz="1500" dirty="0">
                <a:solidFill>
                  <a:schemeClr val="tx1"/>
                </a:solidFill>
                <a:latin typeface="+mn-lt"/>
              </a:rPr>
              <a:t>L4</a:t>
            </a:r>
          </a:p>
        </p:txBody>
      </p:sp>
      <p:sp>
        <p:nvSpPr>
          <p:cNvPr id="33" name="TextBox 32">
            <a:extLst>
              <a:ext uri="{FF2B5EF4-FFF2-40B4-BE49-F238E27FC236}">
                <a16:creationId xmlns:a16="http://schemas.microsoft.com/office/drawing/2014/main" id="{8CD71327-E793-45EC-AC41-17746F3E7310}"/>
              </a:ext>
            </a:extLst>
          </p:cNvPr>
          <p:cNvSpPr txBox="1"/>
          <p:nvPr/>
        </p:nvSpPr>
        <p:spPr>
          <a:xfrm>
            <a:off x="8735907" y="4744968"/>
            <a:ext cx="395898" cy="323165"/>
          </a:xfrm>
          <a:prstGeom prst="rect">
            <a:avLst/>
          </a:prstGeom>
          <a:noFill/>
        </p:spPr>
        <p:txBody>
          <a:bodyPr wrap="square" rtlCol="0">
            <a:spAutoFit/>
          </a:bodyPr>
          <a:lstStyle/>
          <a:p>
            <a:r>
              <a:rPr lang="en-US" sz="1500" dirty="0">
                <a:solidFill>
                  <a:schemeClr val="tx1"/>
                </a:solidFill>
                <a:latin typeface="+mn-lt"/>
              </a:rPr>
              <a:t>L1</a:t>
            </a:r>
          </a:p>
        </p:txBody>
      </p:sp>
      <p:sp>
        <p:nvSpPr>
          <p:cNvPr id="34" name="TextBox 33">
            <a:extLst>
              <a:ext uri="{FF2B5EF4-FFF2-40B4-BE49-F238E27FC236}">
                <a16:creationId xmlns:a16="http://schemas.microsoft.com/office/drawing/2014/main" id="{4E776917-C245-4C9D-9DB5-9EB29B89C82A}"/>
              </a:ext>
            </a:extLst>
          </p:cNvPr>
          <p:cNvSpPr txBox="1"/>
          <p:nvPr/>
        </p:nvSpPr>
        <p:spPr>
          <a:xfrm>
            <a:off x="8760869" y="1005576"/>
            <a:ext cx="345974" cy="1200329"/>
          </a:xfrm>
          <a:prstGeom prst="rect">
            <a:avLst/>
          </a:prstGeom>
          <a:noFill/>
        </p:spPr>
        <p:txBody>
          <a:bodyPr wrap="square" rtlCol="0">
            <a:spAutoFit/>
          </a:bodyPr>
          <a:lstStyle/>
          <a:p>
            <a:r>
              <a:rPr lang="en-US" sz="1800" dirty="0">
                <a:solidFill>
                  <a:schemeClr val="tx1"/>
                </a:solidFill>
                <a:latin typeface="+mn-lt"/>
              </a:rPr>
              <a:t>PERA</a:t>
            </a:r>
          </a:p>
        </p:txBody>
      </p:sp>
      <p:grpSp>
        <p:nvGrpSpPr>
          <p:cNvPr id="9" name="Group 8">
            <a:extLst>
              <a:ext uri="{FF2B5EF4-FFF2-40B4-BE49-F238E27FC236}">
                <a16:creationId xmlns:a16="http://schemas.microsoft.com/office/drawing/2014/main" id="{3B67FA87-0F88-49A7-8B07-E22AC1D8E79E}"/>
              </a:ext>
            </a:extLst>
          </p:cNvPr>
          <p:cNvGrpSpPr/>
          <p:nvPr/>
        </p:nvGrpSpPr>
        <p:grpSpPr>
          <a:xfrm>
            <a:off x="477920" y="2994097"/>
            <a:ext cx="7498080" cy="1119985"/>
            <a:chOff x="1094123" y="3448265"/>
            <a:chExt cx="8755882" cy="1434621"/>
          </a:xfrm>
        </p:grpSpPr>
        <p:sp>
          <p:nvSpPr>
            <p:cNvPr id="6" name="Oval 5">
              <a:extLst>
                <a:ext uri="{FF2B5EF4-FFF2-40B4-BE49-F238E27FC236}">
                  <a16:creationId xmlns:a16="http://schemas.microsoft.com/office/drawing/2014/main" id="{D0721EC5-1A15-4B74-BDA6-5333E57A5DEA}"/>
                </a:ext>
              </a:extLst>
            </p:cNvPr>
            <p:cNvSpPr/>
            <p:nvPr/>
          </p:nvSpPr>
          <p:spPr>
            <a:xfrm>
              <a:off x="1094123" y="3448265"/>
              <a:ext cx="8755882" cy="1434621"/>
            </a:xfrm>
            <a:prstGeom prst="ellipse">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800" dirty="0"/>
            </a:p>
          </p:txBody>
        </p:sp>
        <p:sp>
          <p:nvSpPr>
            <p:cNvPr id="8" name="TextBox 7">
              <a:extLst>
                <a:ext uri="{FF2B5EF4-FFF2-40B4-BE49-F238E27FC236}">
                  <a16:creationId xmlns:a16="http://schemas.microsoft.com/office/drawing/2014/main" id="{97AFABB0-2C6D-4E3B-9BD7-5DA6861E1626}"/>
                </a:ext>
              </a:extLst>
            </p:cNvPr>
            <p:cNvSpPr txBox="1"/>
            <p:nvPr/>
          </p:nvSpPr>
          <p:spPr>
            <a:xfrm>
              <a:off x="2412022" y="3839449"/>
              <a:ext cx="6060242" cy="774098"/>
            </a:xfrm>
            <a:prstGeom prst="rect">
              <a:avLst/>
            </a:prstGeom>
            <a:noFill/>
          </p:spPr>
          <p:txBody>
            <a:bodyPr wrap="square" rtlCol="0">
              <a:spAutoFit/>
            </a:bodyPr>
            <a:lstStyle/>
            <a:p>
              <a:r>
                <a:rPr lang="en-US" sz="2100" dirty="0">
                  <a:solidFill>
                    <a:schemeClr val="bg1"/>
                  </a:solidFill>
                  <a:latin typeface="+mn-lt"/>
                </a:rPr>
                <a:t>MOM Processes-Joint Collaboration </a:t>
              </a:r>
            </a:p>
            <a:p>
              <a:r>
                <a:rPr lang="en-US" sz="1500" dirty="0">
                  <a:solidFill>
                    <a:schemeClr val="bg1"/>
                  </a:solidFill>
                  <a:latin typeface="+mn-lt"/>
                </a:rPr>
                <a:t>OpenO&amp;M, IEC, ISO</a:t>
              </a:r>
            </a:p>
          </p:txBody>
        </p:sp>
      </p:grpSp>
      <p:sp>
        <p:nvSpPr>
          <p:cNvPr id="2" name="Rectangle 1">
            <a:extLst>
              <a:ext uri="{FF2B5EF4-FFF2-40B4-BE49-F238E27FC236}">
                <a16:creationId xmlns:a16="http://schemas.microsoft.com/office/drawing/2014/main" id="{9075069C-349A-4598-A062-D05A816CC47B}"/>
              </a:ext>
            </a:extLst>
          </p:cNvPr>
          <p:cNvSpPr/>
          <p:nvPr/>
        </p:nvSpPr>
        <p:spPr>
          <a:xfrm>
            <a:off x="104257" y="2265371"/>
            <a:ext cx="8445260" cy="946324"/>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dirty="0" err="1"/>
              <a:t>OAGi</a:t>
            </a:r>
            <a:r>
              <a:rPr lang="en-US" sz="2700" dirty="0"/>
              <a:t> Focus</a:t>
            </a:r>
          </a:p>
        </p:txBody>
      </p:sp>
      <p:sp>
        <p:nvSpPr>
          <p:cNvPr id="24" name="Rectangle 23">
            <a:extLst>
              <a:ext uri="{FF2B5EF4-FFF2-40B4-BE49-F238E27FC236}">
                <a16:creationId xmlns:a16="http://schemas.microsoft.com/office/drawing/2014/main" id="{D3DEBDE4-CD38-475E-B5E8-90C5EE3B8159}"/>
              </a:ext>
            </a:extLst>
          </p:cNvPr>
          <p:cNvSpPr/>
          <p:nvPr/>
        </p:nvSpPr>
        <p:spPr>
          <a:xfrm>
            <a:off x="956374" y="3902161"/>
            <a:ext cx="7279685" cy="1193145"/>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700" dirty="0"/>
              <a:t>MIMOSA Focus</a:t>
            </a:r>
          </a:p>
        </p:txBody>
      </p:sp>
      <p:sp>
        <p:nvSpPr>
          <p:cNvPr id="39" name="TextBox 38">
            <a:extLst>
              <a:ext uri="{FF2B5EF4-FFF2-40B4-BE49-F238E27FC236}">
                <a16:creationId xmlns:a16="http://schemas.microsoft.com/office/drawing/2014/main" id="{C1A74112-0030-4EA0-9E91-B2653679414F}"/>
              </a:ext>
            </a:extLst>
          </p:cNvPr>
          <p:cNvSpPr txBox="1"/>
          <p:nvPr/>
        </p:nvSpPr>
        <p:spPr>
          <a:xfrm>
            <a:off x="8735907" y="3426752"/>
            <a:ext cx="395898" cy="323165"/>
          </a:xfrm>
          <a:prstGeom prst="rect">
            <a:avLst/>
          </a:prstGeom>
          <a:noFill/>
        </p:spPr>
        <p:txBody>
          <a:bodyPr wrap="square" rtlCol="0">
            <a:spAutoFit/>
          </a:bodyPr>
          <a:lstStyle/>
          <a:p>
            <a:r>
              <a:rPr lang="en-US" sz="1500" dirty="0">
                <a:solidFill>
                  <a:schemeClr val="tx1"/>
                </a:solidFill>
                <a:latin typeface="+mn-lt"/>
              </a:rPr>
              <a:t>L3</a:t>
            </a:r>
          </a:p>
        </p:txBody>
      </p:sp>
      <p:sp>
        <p:nvSpPr>
          <p:cNvPr id="40" name="TextBox 39">
            <a:extLst>
              <a:ext uri="{FF2B5EF4-FFF2-40B4-BE49-F238E27FC236}">
                <a16:creationId xmlns:a16="http://schemas.microsoft.com/office/drawing/2014/main" id="{8787C759-60A5-49E0-BE56-5A148EAC8FE3}"/>
              </a:ext>
            </a:extLst>
          </p:cNvPr>
          <p:cNvSpPr txBox="1"/>
          <p:nvPr/>
        </p:nvSpPr>
        <p:spPr>
          <a:xfrm>
            <a:off x="8735907" y="4180215"/>
            <a:ext cx="395898" cy="323165"/>
          </a:xfrm>
          <a:prstGeom prst="rect">
            <a:avLst/>
          </a:prstGeom>
          <a:noFill/>
        </p:spPr>
        <p:txBody>
          <a:bodyPr wrap="square" rtlCol="0">
            <a:spAutoFit/>
          </a:bodyPr>
          <a:lstStyle/>
          <a:p>
            <a:r>
              <a:rPr lang="en-US" sz="1500" dirty="0">
                <a:solidFill>
                  <a:schemeClr val="tx1"/>
                </a:solidFill>
                <a:latin typeface="+mn-lt"/>
              </a:rPr>
              <a:t>L2</a:t>
            </a:r>
          </a:p>
        </p:txBody>
      </p:sp>
    </p:spTree>
    <p:extLst>
      <p:ext uri="{BB962C8B-B14F-4D97-AF65-F5344CB8AC3E}">
        <p14:creationId xmlns:p14="http://schemas.microsoft.com/office/powerpoint/2010/main" val="23538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Transforming the Oil and Gas Industry Using the OIIE</a:t>
            </a:r>
            <a:br>
              <a:rPr lang="en-AU" dirty="0"/>
            </a:br>
            <a:r>
              <a:rPr lang="en-AU" dirty="0"/>
              <a:t>A Pragmatic Solution for Industrial Digitalization</a:t>
            </a:r>
          </a:p>
        </p:txBody>
      </p:sp>
      <p:sp>
        <p:nvSpPr>
          <p:cNvPr id="9" name="Slide Number Placeholder 8"/>
          <p:cNvSpPr>
            <a:spLocks noGrp="1"/>
          </p:cNvSpPr>
          <p:nvPr>
            <p:ph type="sldNum" sz="quarter" idx="10"/>
          </p:nvPr>
        </p:nvSpPr>
        <p:spPr>
          <a:xfrm>
            <a:off x="7010400" y="4848225"/>
            <a:ext cx="2133600" cy="196850"/>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ABF3BED-D541-4797-89BB-60A3A7BAA9DB}" type="slidenum">
              <a:rPr lang="en-US" smtClean="0"/>
              <a:pPr/>
              <a:t>8</a:t>
            </a:fld>
            <a:endParaRPr lang="en-AU" dirty="0">
              <a:solidFill>
                <a:prstClr val="black">
                  <a:tint val="75000"/>
                </a:prstClr>
              </a:solidFill>
              <a:latin typeface="Arial"/>
            </a:endParaRPr>
          </a:p>
        </p:txBody>
      </p:sp>
      <p:sp>
        <p:nvSpPr>
          <p:cNvPr id="4" name="Right Arrow 3"/>
          <p:cNvSpPr/>
          <p:nvPr/>
        </p:nvSpPr>
        <p:spPr>
          <a:xfrm>
            <a:off x="618246" y="861641"/>
            <a:ext cx="5267179" cy="1990115"/>
          </a:xfrm>
          <a:prstGeom prst="rightArrow">
            <a:avLst/>
          </a:prstGeom>
          <a:gradFill flip="none" rotWithShape="1">
            <a:gsLst>
              <a:gs pos="15000">
                <a:schemeClr val="accent6"/>
              </a:gs>
              <a:gs pos="100000">
                <a:schemeClr val="accent2"/>
              </a:gs>
            </a:gsLst>
            <a:lin ang="108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AU" sz="1050">
              <a:solidFill>
                <a:prstClr val="white"/>
              </a:solidFill>
              <a:latin typeface="Arial"/>
            </a:endParaRPr>
          </a:p>
        </p:txBody>
      </p:sp>
      <p:sp>
        <p:nvSpPr>
          <p:cNvPr id="5" name="TextBox 4"/>
          <p:cNvSpPr txBox="1"/>
          <p:nvPr/>
        </p:nvSpPr>
        <p:spPr>
          <a:xfrm>
            <a:off x="618246" y="1548014"/>
            <a:ext cx="1377300" cy="646331"/>
          </a:xfrm>
          <a:prstGeom prst="rect">
            <a:avLst/>
          </a:prstGeom>
          <a:noFill/>
        </p:spPr>
        <p:txBody>
          <a:bodyPr wrap="none" rtlCol="0">
            <a:spAutoFit/>
          </a:bodyPr>
          <a:lstStyle/>
          <a:p>
            <a:r>
              <a:rPr lang="en-AU" sz="1800" dirty="0">
                <a:solidFill>
                  <a:prstClr val="white"/>
                </a:solidFill>
                <a:latin typeface="Arial"/>
              </a:rPr>
              <a:t>Custom</a:t>
            </a:r>
            <a:br>
              <a:rPr lang="en-AU" sz="1800" dirty="0">
                <a:solidFill>
                  <a:prstClr val="white"/>
                </a:solidFill>
                <a:latin typeface="Arial"/>
              </a:rPr>
            </a:br>
            <a:r>
              <a:rPr lang="en-AU" sz="1800" dirty="0">
                <a:solidFill>
                  <a:prstClr val="white"/>
                </a:solidFill>
                <a:latin typeface="Arial"/>
              </a:rPr>
              <a:t>Integration</a:t>
            </a:r>
          </a:p>
        </p:txBody>
      </p:sp>
      <p:sp>
        <p:nvSpPr>
          <p:cNvPr id="6" name="TextBox 5"/>
          <p:cNvSpPr txBox="1"/>
          <p:nvPr/>
        </p:nvSpPr>
        <p:spPr>
          <a:xfrm>
            <a:off x="3172571" y="1406030"/>
            <a:ext cx="2105800" cy="923330"/>
          </a:xfrm>
          <a:prstGeom prst="rect">
            <a:avLst/>
          </a:prstGeom>
          <a:noFill/>
        </p:spPr>
        <p:txBody>
          <a:bodyPr wrap="square" rtlCol="0">
            <a:spAutoFit/>
          </a:bodyPr>
          <a:lstStyle/>
          <a:p>
            <a:pPr algn="r"/>
            <a:r>
              <a:rPr lang="en-AU" sz="1800" dirty="0">
                <a:solidFill>
                  <a:prstClr val="white"/>
                </a:solidFill>
                <a:latin typeface="Arial"/>
              </a:rPr>
              <a:t>Open</a:t>
            </a:r>
          </a:p>
          <a:p>
            <a:pPr algn="r"/>
            <a:r>
              <a:rPr lang="en-AU" sz="1800" dirty="0">
                <a:solidFill>
                  <a:prstClr val="white"/>
                </a:solidFill>
                <a:latin typeface="Arial"/>
              </a:rPr>
              <a:t>Industrial Digital </a:t>
            </a:r>
          </a:p>
          <a:p>
            <a:pPr algn="r"/>
            <a:r>
              <a:rPr lang="en-AU" sz="1800" dirty="0">
                <a:solidFill>
                  <a:prstClr val="white"/>
                </a:solidFill>
                <a:latin typeface="Arial"/>
              </a:rPr>
              <a:t>Ecosystem</a:t>
            </a:r>
          </a:p>
        </p:txBody>
      </p:sp>
      <p:grpSp>
        <p:nvGrpSpPr>
          <p:cNvPr id="7" name="Group 6">
            <a:extLst>
              <a:ext uri="{FF2B5EF4-FFF2-40B4-BE49-F238E27FC236}">
                <a16:creationId xmlns:a16="http://schemas.microsoft.com/office/drawing/2014/main" id="{2ACA6481-4F29-4D08-9CE1-52A4B14643AE}"/>
              </a:ext>
            </a:extLst>
          </p:cNvPr>
          <p:cNvGrpSpPr/>
          <p:nvPr/>
        </p:nvGrpSpPr>
        <p:grpSpPr>
          <a:xfrm>
            <a:off x="75505" y="2441293"/>
            <a:ext cx="2015688" cy="2423844"/>
            <a:chOff x="75505" y="2441293"/>
            <a:chExt cx="2015688" cy="2423844"/>
          </a:xfrm>
        </p:grpSpPr>
        <p:sp>
          <p:nvSpPr>
            <p:cNvPr id="8" name="TextBox 7"/>
            <p:cNvSpPr txBox="1"/>
            <p:nvPr/>
          </p:nvSpPr>
          <p:spPr>
            <a:xfrm>
              <a:off x="75505" y="2910756"/>
              <a:ext cx="2015688" cy="1954381"/>
            </a:xfrm>
            <a:prstGeom prst="rect">
              <a:avLst/>
            </a:prstGeom>
            <a:noFill/>
          </p:spPr>
          <p:txBody>
            <a:bodyPr wrap="square" rtlCol="0">
              <a:spAutoFit/>
            </a:bodyPr>
            <a:lstStyle/>
            <a:p>
              <a:pPr marL="171450" indent="-171450">
                <a:buFont typeface="Arial" panose="020B0604020202020204" pitchFamily="34" charset="0"/>
                <a:buChar char="•"/>
              </a:pPr>
              <a:r>
                <a:rPr lang="en-AU" sz="1100" dirty="0">
                  <a:solidFill>
                    <a:prstClr val="black"/>
                  </a:solidFill>
                  <a:latin typeface="Arial"/>
                </a:rPr>
                <a:t>Custom development</a:t>
              </a:r>
            </a:p>
            <a:p>
              <a:pPr marL="171450" indent="-171450">
                <a:buFont typeface="Arial" panose="020B0604020202020204" pitchFamily="34" charset="0"/>
                <a:buChar char="•"/>
              </a:pPr>
              <a:r>
                <a:rPr lang="en-AU" sz="1100" dirty="0">
                  <a:solidFill>
                    <a:prstClr val="black"/>
                  </a:solidFill>
                  <a:latin typeface="Arial"/>
                </a:rPr>
                <a:t>Specific data adapters</a:t>
              </a:r>
            </a:p>
            <a:p>
              <a:pPr marL="171450" indent="-171450">
                <a:buFont typeface="Arial" panose="020B0604020202020204" pitchFamily="34" charset="0"/>
                <a:buChar char="•"/>
              </a:pPr>
              <a:r>
                <a:rPr lang="en-AU" sz="1100" dirty="0">
                  <a:solidFill>
                    <a:prstClr val="black"/>
                  </a:solidFill>
                  <a:latin typeface="Arial"/>
                </a:rPr>
                <a:t>Owner/operator responsible for sustainment</a:t>
              </a:r>
            </a:p>
            <a:p>
              <a:pPr marL="171450" indent="-171450">
                <a:buFont typeface="Arial" panose="020B0604020202020204" pitchFamily="34" charset="0"/>
                <a:buChar char="•"/>
              </a:pPr>
              <a:r>
                <a:rPr lang="en-AU" sz="1100" dirty="0">
                  <a:solidFill>
                    <a:prstClr val="black"/>
                  </a:solidFill>
                  <a:latin typeface="Arial"/>
                </a:rPr>
                <a:t>High Development and Sustainment Costs</a:t>
              </a:r>
            </a:p>
            <a:p>
              <a:pPr marL="171450" indent="-171450">
                <a:buFont typeface="Arial" panose="020B0604020202020204" pitchFamily="34" charset="0"/>
                <a:buChar char="•"/>
              </a:pPr>
              <a:r>
                <a:rPr lang="en-AU" sz="1100" dirty="0">
                  <a:solidFill>
                    <a:prstClr val="black"/>
                  </a:solidFill>
                  <a:latin typeface="Arial"/>
                </a:rPr>
                <a:t>Inflexible and Fragile</a:t>
              </a:r>
            </a:p>
            <a:p>
              <a:pPr marL="171450" indent="-171450">
                <a:buFont typeface="Arial" panose="020B0604020202020204" pitchFamily="34" charset="0"/>
                <a:buChar char="•"/>
              </a:pPr>
              <a:r>
                <a:rPr lang="en-AU" sz="1100" dirty="0">
                  <a:solidFill>
                    <a:prstClr val="black"/>
                  </a:solidFill>
                  <a:latin typeface="Arial"/>
                </a:rPr>
                <a:t>High Risk/Vulnerable</a:t>
              </a:r>
            </a:p>
            <a:p>
              <a:pPr marL="171450" indent="-171450">
                <a:buFont typeface="Arial" panose="020B0604020202020204" pitchFamily="34" charset="0"/>
                <a:buChar char="•"/>
              </a:pPr>
              <a:r>
                <a:rPr lang="en-AU" sz="1100" dirty="0">
                  <a:solidFill>
                    <a:srgbClr val="C00000"/>
                  </a:solidFill>
                  <a:latin typeface="Arial"/>
                </a:rPr>
                <a:t>No practical basis for industry transformation  </a:t>
              </a:r>
            </a:p>
          </p:txBody>
        </p:sp>
        <p:cxnSp>
          <p:nvCxnSpPr>
            <p:cNvPr id="13" name="Straight Arrow Connector 12"/>
            <p:cNvCxnSpPr>
              <a:cxnSpLocks/>
            </p:cNvCxnSpPr>
            <p:nvPr/>
          </p:nvCxnSpPr>
          <p:spPr>
            <a:xfrm flipV="1">
              <a:off x="854522" y="2441293"/>
              <a:ext cx="135015" cy="3497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id="{599F59DE-3A38-45BA-9657-A94D2A446ABA}"/>
              </a:ext>
            </a:extLst>
          </p:cNvPr>
          <p:cNvGrpSpPr/>
          <p:nvPr/>
        </p:nvGrpSpPr>
        <p:grpSpPr>
          <a:xfrm>
            <a:off x="2345637" y="2441295"/>
            <a:ext cx="3204376" cy="2238664"/>
            <a:chOff x="2345637" y="2441295"/>
            <a:chExt cx="3204376" cy="2238664"/>
          </a:xfrm>
        </p:grpSpPr>
        <p:sp>
          <p:nvSpPr>
            <p:cNvPr id="11" name="TextBox 10"/>
            <p:cNvSpPr txBox="1"/>
            <p:nvPr/>
          </p:nvSpPr>
          <p:spPr>
            <a:xfrm>
              <a:off x="2345637" y="2894855"/>
              <a:ext cx="3204376" cy="1785104"/>
            </a:xfrm>
            <a:prstGeom prst="rect">
              <a:avLst/>
            </a:prstGeom>
            <a:noFill/>
          </p:spPr>
          <p:txBody>
            <a:bodyPr wrap="square" rtlCol="0">
              <a:spAutoFit/>
            </a:bodyPr>
            <a:lstStyle/>
            <a:p>
              <a:pPr marL="171450" indent="-171450">
                <a:buFont typeface="Arial" panose="020B0604020202020204" pitchFamily="34" charset="0"/>
                <a:buChar char="•"/>
              </a:pPr>
              <a:r>
                <a:rPr lang="en-AU" sz="1100" dirty="0">
                  <a:solidFill>
                    <a:prstClr val="black"/>
                  </a:solidFill>
                  <a:latin typeface="Arial"/>
                </a:rPr>
                <a:t>Defined by supplier-neutral standards</a:t>
              </a:r>
            </a:p>
            <a:p>
              <a:pPr marL="171450" indent="-171450">
                <a:buFont typeface="Arial" panose="020B0604020202020204" pitchFamily="34" charset="0"/>
                <a:buChar char="•"/>
              </a:pPr>
              <a:r>
                <a:rPr lang="en-AU" sz="1100" dirty="0">
                  <a:solidFill>
                    <a:prstClr val="black"/>
                  </a:solidFill>
                  <a:latin typeface="Arial"/>
                </a:rPr>
                <a:t>Lower switching costs, reduces supplier lock-in and large supplier control</a:t>
              </a:r>
            </a:p>
            <a:p>
              <a:pPr marL="171450" indent="-171450">
                <a:buFont typeface="Arial" panose="020B0604020202020204" pitchFamily="34" charset="0"/>
                <a:buChar char="•"/>
              </a:pPr>
              <a:r>
                <a:rPr lang="en-AU" sz="1100" dirty="0">
                  <a:solidFill>
                    <a:prstClr val="black"/>
                  </a:solidFill>
                  <a:latin typeface="Arial"/>
                </a:rPr>
                <a:t>Enables innovation from SMEs </a:t>
              </a:r>
            </a:p>
            <a:p>
              <a:pPr marL="171450" indent="-171450">
                <a:buFont typeface="Arial" panose="020B0604020202020204" pitchFamily="34" charset="0"/>
                <a:buChar char="•"/>
              </a:pPr>
              <a:r>
                <a:rPr lang="en-AU" sz="1100" dirty="0">
                  <a:solidFill>
                    <a:prstClr val="black"/>
                  </a:solidFill>
                  <a:latin typeface="Arial"/>
                </a:rPr>
                <a:t>Configuration rather than development</a:t>
              </a:r>
            </a:p>
            <a:p>
              <a:pPr marL="171450" indent="-171450">
                <a:buFont typeface="Arial" panose="020B0604020202020204" pitchFamily="34" charset="0"/>
                <a:buChar char="•"/>
              </a:pPr>
              <a:r>
                <a:rPr lang="en-AU" sz="1100" dirty="0">
                  <a:solidFill>
                    <a:prstClr val="black"/>
                  </a:solidFill>
                  <a:latin typeface="Arial"/>
                </a:rPr>
                <a:t>Suppliers build and maintain standard adaptors with commercial support model</a:t>
              </a:r>
            </a:p>
            <a:p>
              <a:pPr marL="171450" indent="-171450">
                <a:buFont typeface="Arial" panose="020B0604020202020204" pitchFamily="34" charset="0"/>
                <a:buChar char="•"/>
              </a:pPr>
              <a:r>
                <a:rPr lang="en-AU" sz="1100" dirty="0">
                  <a:solidFill>
                    <a:prstClr val="black"/>
                  </a:solidFill>
                  <a:latin typeface="Arial"/>
                </a:rPr>
                <a:t>Higher quality with lower costs and risks</a:t>
              </a:r>
            </a:p>
            <a:p>
              <a:pPr marL="171450" indent="-171450">
                <a:buFont typeface="Arial" panose="020B0604020202020204" pitchFamily="34" charset="0"/>
                <a:buChar char="•"/>
              </a:pPr>
              <a:r>
                <a:rPr lang="en-AU" sz="1100" dirty="0">
                  <a:solidFill>
                    <a:prstClr val="black"/>
                  </a:solidFill>
                  <a:latin typeface="Arial"/>
                </a:rPr>
                <a:t>Adaptable and Evolutionary</a:t>
              </a:r>
            </a:p>
            <a:p>
              <a:pPr marL="171450" indent="-171450">
                <a:buFont typeface="Arial" panose="020B0604020202020204" pitchFamily="34" charset="0"/>
                <a:buChar char="•"/>
              </a:pPr>
              <a:r>
                <a:rPr lang="en-AU" sz="1100" dirty="0">
                  <a:solidFill>
                    <a:srgbClr val="C00000"/>
                  </a:solidFill>
                  <a:latin typeface="Arial"/>
                </a:rPr>
                <a:t>Practical Basis for industry transformation </a:t>
              </a:r>
            </a:p>
          </p:txBody>
        </p:sp>
        <p:cxnSp>
          <p:nvCxnSpPr>
            <p:cNvPr id="15" name="Straight Arrow Connector 14"/>
            <p:cNvCxnSpPr>
              <a:cxnSpLocks/>
              <a:stCxn id="11" idx="0"/>
            </p:cNvCxnSpPr>
            <p:nvPr/>
          </p:nvCxnSpPr>
          <p:spPr>
            <a:xfrm flipV="1">
              <a:off x="3947825" y="2441295"/>
              <a:ext cx="268121" cy="4535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7E2C7050-3DF4-4168-8BA1-CE9CAAA86401}"/>
              </a:ext>
            </a:extLst>
          </p:cNvPr>
          <p:cNvGrpSpPr/>
          <p:nvPr/>
        </p:nvGrpSpPr>
        <p:grpSpPr>
          <a:xfrm>
            <a:off x="5645422" y="1339200"/>
            <a:ext cx="3494632" cy="3206240"/>
            <a:chOff x="5645422" y="1339200"/>
            <a:chExt cx="3494632" cy="3206240"/>
          </a:xfrm>
        </p:grpSpPr>
        <p:sp>
          <p:nvSpPr>
            <p:cNvPr id="3" name="Rectangle: Rounded Corners 2">
              <a:extLst>
                <a:ext uri="{FF2B5EF4-FFF2-40B4-BE49-F238E27FC236}">
                  <a16:creationId xmlns:a16="http://schemas.microsoft.com/office/drawing/2014/main" id="{14F3E1BD-2B78-44BB-9A9B-A7CE5BF0B8AF}"/>
                </a:ext>
              </a:extLst>
            </p:cNvPr>
            <p:cNvSpPr/>
            <p:nvPr/>
          </p:nvSpPr>
          <p:spPr>
            <a:xfrm>
              <a:off x="6309360" y="1339200"/>
              <a:ext cx="2355761" cy="103390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Open Industrial Digital Ecosystem (OIIE)</a:t>
              </a:r>
            </a:p>
            <a:p>
              <a:pPr algn="ctr"/>
              <a:r>
                <a:rPr lang="en-US" sz="1800" dirty="0"/>
                <a:t>ISO 18101</a:t>
              </a:r>
            </a:p>
          </p:txBody>
        </p:sp>
        <p:sp>
          <p:nvSpPr>
            <p:cNvPr id="14" name="TextBox 13">
              <a:extLst>
                <a:ext uri="{FF2B5EF4-FFF2-40B4-BE49-F238E27FC236}">
                  <a16:creationId xmlns:a16="http://schemas.microsoft.com/office/drawing/2014/main" id="{90EED30A-FDE3-4DFB-B066-9E978D15824C}"/>
                </a:ext>
              </a:extLst>
            </p:cNvPr>
            <p:cNvSpPr txBox="1"/>
            <p:nvPr/>
          </p:nvSpPr>
          <p:spPr>
            <a:xfrm>
              <a:off x="5645422" y="2421782"/>
              <a:ext cx="3494632" cy="2123658"/>
            </a:xfrm>
            <a:prstGeom prst="rect">
              <a:avLst/>
            </a:prstGeom>
            <a:noFill/>
          </p:spPr>
          <p:txBody>
            <a:bodyPr wrap="square" rtlCol="0">
              <a:spAutoFit/>
            </a:bodyPr>
            <a:lstStyle/>
            <a:p>
              <a:r>
                <a:rPr lang="en-AU" sz="1200" dirty="0">
                  <a:solidFill>
                    <a:prstClr val="black"/>
                  </a:solidFill>
                  <a:latin typeface="Arial"/>
                </a:rPr>
                <a:t>Industry Standard Digital Ecosystem</a:t>
              </a:r>
            </a:p>
            <a:p>
              <a:pPr marL="214313" indent="-214313">
                <a:buFont typeface="Arial" panose="020B0604020202020204" pitchFamily="34" charset="0"/>
                <a:buChar char="•"/>
              </a:pPr>
              <a:r>
                <a:rPr lang="en-AU" sz="1200" dirty="0">
                  <a:solidFill>
                    <a:prstClr val="black"/>
                  </a:solidFill>
                  <a:latin typeface="Arial"/>
                </a:rPr>
                <a:t>Supplier neutral – </a:t>
              </a:r>
              <a:r>
                <a:rPr lang="en-AU" sz="1200" u="sng" dirty="0">
                  <a:solidFill>
                    <a:srgbClr val="C00000"/>
                  </a:solidFill>
                  <a:latin typeface="Arial"/>
                </a:rPr>
                <a:t>open source and COTS</a:t>
              </a:r>
            </a:p>
            <a:p>
              <a:pPr marL="214313" indent="-214313">
                <a:buFont typeface="Arial" panose="020B0604020202020204" pitchFamily="34" charset="0"/>
                <a:buChar char="•"/>
              </a:pPr>
              <a:r>
                <a:rPr lang="en-AU" sz="1200" dirty="0">
                  <a:solidFill>
                    <a:prstClr val="black"/>
                  </a:solidFill>
                  <a:latin typeface="Arial"/>
                </a:rPr>
                <a:t>Standard </a:t>
              </a:r>
              <a:r>
                <a:rPr lang="en-AU" sz="1200" u="sng" dirty="0">
                  <a:solidFill>
                    <a:srgbClr val="C00000"/>
                  </a:solidFill>
                  <a:latin typeface="Arial"/>
                </a:rPr>
                <a:t>shared set </a:t>
              </a:r>
              <a:r>
                <a:rPr lang="en-AU" sz="1200" dirty="0">
                  <a:solidFill>
                    <a:prstClr val="black"/>
                  </a:solidFill>
                  <a:latin typeface="Arial"/>
                </a:rPr>
                <a:t>of standards</a:t>
              </a:r>
            </a:p>
            <a:p>
              <a:pPr marL="214313" indent="-214313">
                <a:buFont typeface="Arial" panose="020B0604020202020204" pitchFamily="34" charset="0"/>
                <a:buChar char="•"/>
              </a:pPr>
              <a:r>
                <a:rPr lang="en-AU" sz="1200" dirty="0">
                  <a:solidFill>
                    <a:prstClr val="black"/>
                  </a:solidFill>
                  <a:latin typeface="Arial"/>
                </a:rPr>
                <a:t>Standard use case architecture</a:t>
              </a:r>
            </a:p>
            <a:p>
              <a:pPr marL="214313" indent="-214313">
                <a:buFont typeface="Arial" panose="020B0604020202020204" pitchFamily="34" charset="0"/>
                <a:buChar char="•"/>
              </a:pPr>
              <a:r>
                <a:rPr lang="en-AU" sz="1200" dirty="0">
                  <a:solidFill>
                    <a:prstClr val="black"/>
                  </a:solidFill>
                  <a:latin typeface="Arial"/>
                </a:rPr>
                <a:t>Standard use cases, scenarios &amp; events </a:t>
              </a:r>
            </a:p>
            <a:p>
              <a:pPr marL="214313" indent="-214313">
                <a:buFont typeface="Arial" panose="020B0604020202020204" pitchFamily="34" charset="0"/>
                <a:buChar char="•"/>
              </a:pPr>
              <a:r>
                <a:rPr lang="en-AU" sz="1200" dirty="0">
                  <a:solidFill>
                    <a:prstClr val="black"/>
                  </a:solidFill>
                  <a:latin typeface="Arial"/>
                </a:rPr>
                <a:t>Standard APIs and services definitions</a:t>
              </a:r>
            </a:p>
            <a:p>
              <a:pPr marL="214313" indent="-214313">
                <a:buFont typeface="Arial" panose="020B0604020202020204" pitchFamily="34" charset="0"/>
                <a:buChar char="•"/>
              </a:pPr>
              <a:r>
                <a:rPr lang="en-AU" sz="1200" dirty="0">
                  <a:solidFill>
                    <a:prstClr val="black"/>
                  </a:solidFill>
                  <a:latin typeface="Arial"/>
                </a:rPr>
                <a:t>Standard information payloads</a:t>
              </a:r>
            </a:p>
            <a:p>
              <a:pPr marL="214313" indent="-214313">
                <a:buFont typeface="Arial" panose="020B0604020202020204" pitchFamily="34" charset="0"/>
                <a:buChar char="•"/>
              </a:pPr>
              <a:r>
                <a:rPr lang="en-AU" sz="1200" dirty="0">
                  <a:solidFill>
                    <a:prstClr val="black"/>
                  </a:solidFill>
                  <a:latin typeface="Arial"/>
                </a:rPr>
                <a:t>Standard adaptors</a:t>
              </a:r>
            </a:p>
            <a:p>
              <a:pPr marL="214313" indent="-214313">
                <a:buFont typeface="Arial" panose="020B0604020202020204" pitchFamily="34" charset="0"/>
                <a:buChar char="•"/>
              </a:pPr>
              <a:r>
                <a:rPr lang="en-AU" sz="1200" dirty="0">
                  <a:solidFill>
                    <a:prstClr val="black"/>
                  </a:solidFill>
                  <a:latin typeface="Arial"/>
                </a:rPr>
                <a:t>Standard reference data - ISDDs</a:t>
              </a:r>
            </a:p>
            <a:p>
              <a:pPr marL="214313" indent="-214313">
                <a:buFont typeface="Arial" panose="020B0604020202020204" pitchFamily="34" charset="0"/>
                <a:buChar char="•"/>
              </a:pPr>
              <a:r>
                <a:rPr lang="en-AU" sz="1200" dirty="0">
                  <a:solidFill>
                    <a:prstClr val="black"/>
                  </a:solidFill>
                  <a:latin typeface="Arial"/>
                </a:rPr>
                <a:t>Standard ecosystem administration</a:t>
              </a:r>
            </a:p>
            <a:p>
              <a:pPr marL="214313" indent="-214313">
                <a:buFont typeface="Arial" panose="020B0604020202020204" pitchFamily="34" charset="0"/>
                <a:buChar char="•"/>
              </a:pPr>
              <a:r>
                <a:rPr lang="en-AU" sz="1200" dirty="0">
                  <a:solidFill>
                    <a:prstClr val="black"/>
                  </a:solidFill>
                  <a:latin typeface="Arial"/>
                </a:rPr>
                <a:t>Standard piloting testbed</a:t>
              </a:r>
            </a:p>
          </p:txBody>
        </p:sp>
      </p:grpSp>
    </p:spTree>
    <p:extLst>
      <p:ext uri="{BB962C8B-B14F-4D97-AF65-F5344CB8AC3E}">
        <p14:creationId xmlns:p14="http://schemas.microsoft.com/office/powerpoint/2010/main" val="13717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A0B4C413-A064-4A3E-8165-A44B8ECC84A2}"/>
              </a:ext>
            </a:extLst>
          </p:cNvPr>
          <p:cNvSpPr>
            <a:spLocks noChangeArrowheads="1"/>
          </p:cNvSpPr>
          <p:nvPr/>
        </p:nvSpPr>
        <p:spPr bwMode="auto">
          <a:xfrm>
            <a:off x="1031685" y="4475095"/>
            <a:ext cx="6858000" cy="628650"/>
          </a:xfrm>
          <a:prstGeom prst="rect">
            <a:avLst/>
          </a:prstGeom>
          <a:solidFill>
            <a:srgbClr val="FFFF99"/>
          </a:solidFill>
          <a:ln w="9525">
            <a:solidFill>
              <a:schemeClr val="tx1"/>
            </a:solidFill>
            <a:miter lim="800000"/>
            <a:headEnd/>
            <a:tailEnd/>
          </a:ln>
          <a:effectLst/>
        </p:spPr>
        <p:txBody>
          <a:bodyPr wrap="none" anchor="ctr" anchorCtr="1"/>
          <a:lstStyle/>
          <a:p>
            <a:pPr algn="ctr" defTabSz="685800"/>
            <a:r>
              <a:rPr kumimoji="1" lang="en-US" altLang="en-US" sz="2100">
                <a:solidFill>
                  <a:srgbClr val="000000"/>
                </a:solidFill>
                <a:latin typeface="Tahoma" panose="020B0604030504040204" pitchFamily="34" charset="0"/>
                <a:ea typeface="MS PGothic" panose="020B0600070205080204" pitchFamily="34" charset="-128"/>
                <a:cs typeface="+mn-cs"/>
              </a:rPr>
              <a:t>Physical Asset Control</a:t>
            </a:r>
          </a:p>
          <a:p>
            <a:pPr algn="ctr" defTabSz="685800"/>
            <a:r>
              <a:rPr kumimoji="1" lang="en-US" altLang="en-US" sz="2100">
                <a:solidFill>
                  <a:srgbClr val="000000"/>
                </a:solidFill>
                <a:latin typeface="Tahoma" panose="020B0604030504040204" pitchFamily="34" charset="0"/>
                <a:ea typeface="MS PGothic" panose="020B0600070205080204" pitchFamily="34" charset="-128"/>
                <a:cs typeface="+mn-cs"/>
              </a:rPr>
              <a:t>Real-time Systems</a:t>
            </a:r>
          </a:p>
        </p:txBody>
      </p:sp>
      <p:sp>
        <p:nvSpPr>
          <p:cNvPr id="815107" name="Rectangle 3">
            <a:extLst>
              <a:ext uri="{FF2B5EF4-FFF2-40B4-BE49-F238E27FC236}">
                <a16:creationId xmlns:a16="http://schemas.microsoft.com/office/drawing/2014/main" id="{68BFE655-2B68-4692-9D5C-8F068F5907F1}"/>
              </a:ext>
            </a:extLst>
          </p:cNvPr>
          <p:cNvSpPr>
            <a:spLocks noChangeArrowheads="1"/>
          </p:cNvSpPr>
          <p:nvPr/>
        </p:nvSpPr>
        <p:spPr bwMode="auto">
          <a:xfrm>
            <a:off x="1031685" y="530555"/>
            <a:ext cx="6858000" cy="691753"/>
          </a:xfrm>
          <a:prstGeom prst="rect">
            <a:avLst/>
          </a:prstGeom>
          <a:solidFill>
            <a:srgbClr val="33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r>
              <a:rPr kumimoji="1" lang="en-US" altLang="en-US" sz="2100">
                <a:solidFill>
                  <a:srgbClr val="000000"/>
                </a:solidFill>
                <a:latin typeface="Tahoma" panose="020B0604030504040204" pitchFamily="34" charset="0"/>
                <a:ea typeface="MS PGothic" panose="020B0600070205080204" pitchFamily="34" charset="-128"/>
                <a:cs typeface="+mn-cs"/>
              </a:rPr>
              <a:t>Enterprise Business Systems</a:t>
            </a:r>
          </a:p>
          <a:p>
            <a:pPr algn="ctr" defTabSz="685800"/>
            <a:r>
              <a:rPr kumimoji="1" lang="en-US" altLang="en-US" sz="2100">
                <a:solidFill>
                  <a:srgbClr val="000000"/>
                </a:solidFill>
                <a:latin typeface="Tahoma" panose="020B0604030504040204" pitchFamily="34" charset="0"/>
                <a:ea typeface="MS PGothic" panose="020B0600070205080204" pitchFamily="34" charset="-128"/>
                <a:cs typeface="+mn-cs"/>
              </a:rPr>
              <a:t>Enterprise Resource Planning (ERP)</a:t>
            </a:r>
          </a:p>
        </p:txBody>
      </p:sp>
      <p:sp>
        <p:nvSpPr>
          <p:cNvPr id="815118" name="Rectangle 14">
            <a:extLst>
              <a:ext uri="{FF2B5EF4-FFF2-40B4-BE49-F238E27FC236}">
                <a16:creationId xmlns:a16="http://schemas.microsoft.com/office/drawing/2014/main" id="{26C34DF3-8E3F-4970-A037-551E335A8D7D}"/>
              </a:ext>
            </a:extLst>
          </p:cNvPr>
          <p:cNvSpPr>
            <a:spLocks noGrp="1" noChangeArrowheads="1"/>
          </p:cNvSpPr>
          <p:nvPr>
            <p:ph type="title"/>
          </p:nvPr>
        </p:nvSpPr>
        <p:spPr>
          <a:xfrm>
            <a:off x="214411" y="54388"/>
            <a:ext cx="8715178" cy="540000"/>
          </a:xfrm>
        </p:spPr>
        <p:txBody>
          <a:bodyPr>
            <a:normAutofit/>
          </a:bodyPr>
          <a:lstStyle/>
          <a:p>
            <a:pPr>
              <a:lnSpc>
                <a:spcPct val="70000"/>
              </a:lnSpc>
            </a:pPr>
            <a:r>
              <a:rPr lang="en-US" altLang="en-US" dirty="0"/>
              <a:t>OpenO&amp;M Initiative – Formed 2004</a:t>
            </a:r>
          </a:p>
        </p:txBody>
      </p:sp>
      <p:graphicFrame>
        <p:nvGraphicFramePr>
          <p:cNvPr id="815119" name="Object 15">
            <a:extLst>
              <a:ext uri="{FF2B5EF4-FFF2-40B4-BE49-F238E27FC236}">
                <a16:creationId xmlns:a16="http://schemas.microsoft.com/office/drawing/2014/main" id="{13F4A5D7-E853-4B3D-8846-0D6FCDAE06AC}"/>
              </a:ext>
            </a:extLst>
          </p:cNvPr>
          <p:cNvGraphicFramePr>
            <a:graphicFrameLocks noChangeAspect="1"/>
          </p:cNvGraphicFramePr>
          <p:nvPr/>
        </p:nvGraphicFramePr>
        <p:xfrm>
          <a:off x="2803335" y="4073855"/>
          <a:ext cx="732235" cy="344090"/>
        </p:xfrm>
        <a:graphic>
          <a:graphicData uri="http://schemas.openxmlformats.org/presentationml/2006/ole">
            <mc:AlternateContent xmlns:mc="http://schemas.openxmlformats.org/markup-compatibility/2006">
              <mc:Choice xmlns:v="urn:schemas-microsoft-com:vml" Requires="v">
                <p:oleObj spid="_x0000_s8226" name="Picture" r:id="rId4" imgW="5468040" imgH="2572560" progId="Word.Picture.8">
                  <p:embed/>
                </p:oleObj>
              </mc:Choice>
              <mc:Fallback>
                <p:oleObj name="Picture" r:id="rId4" imgW="5468040" imgH="2572560" progId="Word.Picture.8">
                  <p:embed/>
                  <p:pic>
                    <p:nvPicPr>
                      <p:cNvPr id="815119" name="Object 15">
                        <a:extLst>
                          <a:ext uri="{FF2B5EF4-FFF2-40B4-BE49-F238E27FC236}">
                            <a16:creationId xmlns:a16="http://schemas.microsoft.com/office/drawing/2014/main" id="{13F4A5D7-E853-4B3D-8846-0D6FCDAE0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335" y="4073855"/>
                        <a:ext cx="732235" cy="344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5120" name="Picture 16" descr="C:\My Documents\Virtual Convergence\Orgs\MIMOSA\Images\MIMOSATM.gif">
            <a:extLst>
              <a:ext uri="{FF2B5EF4-FFF2-40B4-BE49-F238E27FC236}">
                <a16:creationId xmlns:a16="http://schemas.microsoft.com/office/drawing/2014/main" id="{4ACEC6F2-4DEC-449D-BD7B-8948B3840F00}"/>
              </a:ext>
            </a:extLst>
          </p:cNvPr>
          <p:cNvPicPr>
            <a:picLocks noChangeAspect="1" noChangeArrowheads="1"/>
          </p:cNvPicPr>
          <p:nvPr/>
        </p:nvPicPr>
        <p:blipFill>
          <a:blip r:embed="rId6" r:link="rId7" cstate="print">
            <a:lum bright="-6000"/>
            <a:extLst>
              <a:ext uri="{28A0092B-C50C-407E-A947-70E740481C1C}">
                <a14:useLocalDpi xmlns:a14="http://schemas.microsoft.com/office/drawing/2010/main" val="0"/>
              </a:ext>
            </a:extLst>
          </a:blip>
          <a:srcRect r="302" b="296"/>
          <a:stretch>
            <a:fillRect/>
          </a:stretch>
        </p:blipFill>
        <p:spPr bwMode="auto">
          <a:xfrm>
            <a:off x="5260785" y="4088143"/>
            <a:ext cx="800100"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121" name="Picture 17" descr="ISA Logo">
            <a:extLst>
              <a:ext uri="{FF2B5EF4-FFF2-40B4-BE49-F238E27FC236}">
                <a16:creationId xmlns:a16="http://schemas.microsoft.com/office/drawing/2014/main" id="{7064AECF-E0B2-4E69-9B84-CAC0608814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5085" y="3572601"/>
            <a:ext cx="514350" cy="37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122" name="Picture 18">
            <a:extLst>
              <a:ext uri="{FF2B5EF4-FFF2-40B4-BE49-F238E27FC236}">
                <a16:creationId xmlns:a16="http://schemas.microsoft.com/office/drawing/2014/main" id="{AE263CB9-E2BB-48C3-88AD-83762FFB936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3335" y="3560696"/>
            <a:ext cx="685800"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5124" name="Rectangle 20">
            <a:extLst>
              <a:ext uri="{FF2B5EF4-FFF2-40B4-BE49-F238E27FC236}">
                <a16:creationId xmlns:a16="http://schemas.microsoft.com/office/drawing/2014/main" id="{5554CDB8-5678-4CD0-94A5-2181A28315C5}"/>
              </a:ext>
            </a:extLst>
          </p:cNvPr>
          <p:cNvSpPr>
            <a:spLocks noChangeArrowheads="1"/>
          </p:cNvSpPr>
          <p:nvPr/>
        </p:nvSpPr>
        <p:spPr bwMode="auto">
          <a:xfrm>
            <a:off x="1031685" y="1240167"/>
            <a:ext cx="1657350" cy="3212306"/>
          </a:xfrm>
          <a:prstGeom prst="rect">
            <a:avLst/>
          </a:prstGeom>
          <a:solidFill>
            <a:schemeClr val="accent2">
              <a:lumMod val="60000"/>
              <a:lumOff val="40000"/>
            </a:schemeClr>
          </a:solidFill>
          <a:ln w="9525" algn="ctr">
            <a:solidFill>
              <a:schemeClr val="tx1"/>
            </a:solidFill>
            <a:miter lim="800000"/>
            <a:headEnd/>
            <a:tailEnd/>
          </a:ln>
          <a:effectLst/>
        </p:spPr>
        <p:txBody>
          <a:bodyPr vert="eaVert" wrap="none" anchor="ctr"/>
          <a:lstStyle/>
          <a:p>
            <a:pPr algn="ctr" defTabSz="685800"/>
            <a:endParaRPr lang="en-US" altLang="en-US" sz="2100">
              <a:solidFill>
                <a:srgbClr val="003300"/>
              </a:solidFill>
              <a:latin typeface="Arial Unicode MS" pitchFamily="34" charset="-128"/>
              <a:ea typeface="Arial Unicode MS" pitchFamily="34" charset="-128"/>
              <a:cs typeface="+mn-cs"/>
            </a:endParaRPr>
          </a:p>
        </p:txBody>
      </p:sp>
      <p:sp>
        <p:nvSpPr>
          <p:cNvPr id="815125" name="Rectangle 21">
            <a:extLst>
              <a:ext uri="{FF2B5EF4-FFF2-40B4-BE49-F238E27FC236}">
                <a16:creationId xmlns:a16="http://schemas.microsoft.com/office/drawing/2014/main" id="{C0A08250-629B-41EE-B062-604A20DF481D}"/>
              </a:ext>
            </a:extLst>
          </p:cNvPr>
          <p:cNvSpPr>
            <a:spLocks noChangeArrowheads="1"/>
          </p:cNvSpPr>
          <p:nvPr/>
        </p:nvSpPr>
        <p:spPr bwMode="auto">
          <a:xfrm>
            <a:off x="6232335" y="1240167"/>
            <a:ext cx="1657350" cy="3212306"/>
          </a:xfrm>
          <a:prstGeom prst="rect">
            <a:avLst/>
          </a:prstGeom>
          <a:solidFill>
            <a:schemeClr val="accent6">
              <a:lumMod val="60000"/>
              <a:lumOff val="40000"/>
            </a:schemeClr>
          </a:solidFill>
          <a:ln w="9525" algn="ctr">
            <a:solidFill>
              <a:schemeClr val="tx1"/>
            </a:solidFill>
            <a:miter lim="800000"/>
            <a:headEnd/>
            <a:tailEnd/>
          </a:ln>
          <a:effectLst/>
        </p:spPr>
        <p:txBody>
          <a:bodyPr wrap="none" anchor="ctr"/>
          <a:lstStyle/>
          <a:p>
            <a:pPr algn="ctr" defTabSz="685800"/>
            <a:endParaRPr lang="en-US" altLang="en-US" sz="1800">
              <a:solidFill>
                <a:schemeClr val="tx1"/>
              </a:solidFill>
              <a:latin typeface="Arial Unicode MS" pitchFamily="34" charset="-128"/>
              <a:ea typeface="Arial Unicode MS" pitchFamily="34" charset="-128"/>
              <a:cs typeface="+mn-cs"/>
            </a:endParaRPr>
          </a:p>
        </p:txBody>
      </p:sp>
      <p:sp>
        <p:nvSpPr>
          <p:cNvPr id="815126" name="Text Box 22">
            <a:extLst>
              <a:ext uri="{FF2B5EF4-FFF2-40B4-BE49-F238E27FC236}">
                <a16:creationId xmlns:a16="http://schemas.microsoft.com/office/drawing/2014/main" id="{E26ADF2A-8FAE-401B-9A9A-9EB412199D2F}"/>
              </a:ext>
            </a:extLst>
          </p:cNvPr>
          <p:cNvSpPr txBox="1">
            <a:spLocks noChangeArrowheads="1"/>
          </p:cNvSpPr>
          <p:nvPr/>
        </p:nvSpPr>
        <p:spPr bwMode="auto">
          <a:xfrm rot="16200000">
            <a:off x="448108" y="2727258"/>
            <a:ext cx="2786404" cy="128588"/>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a:spAutoFit/>
          </a:bodyPr>
          <a:lstStyle/>
          <a:p>
            <a:pPr algn="ctr" defTabSz="685800">
              <a:lnSpc>
                <a:spcPct val="70000"/>
              </a:lnSpc>
              <a:spcBef>
                <a:spcPct val="50000"/>
              </a:spcBef>
            </a:pPr>
            <a:r>
              <a:rPr lang="en-US" altLang="en-US" sz="2400" dirty="0">
                <a:solidFill>
                  <a:srgbClr val="003300"/>
                </a:solidFill>
                <a:latin typeface="Arial Black" panose="020B0A04020102020204" pitchFamily="34" charset="0"/>
                <a:ea typeface="Arial Unicode MS" pitchFamily="34" charset="-128"/>
                <a:cs typeface="+mn-cs"/>
              </a:rPr>
              <a:t>OPERATIONS</a:t>
            </a:r>
          </a:p>
        </p:txBody>
      </p:sp>
      <p:sp>
        <p:nvSpPr>
          <p:cNvPr id="815127" name="Text Box 23">
            <a:extLst>
              <a:ext uri="{FF2B5EF4-FFF2-40B4-BE49-F238E27FC236}">
                <a16:creationId xmlns:a16="http://schemas.microsoft.com/office/drawing/2014/main" id="{B6D22F9F-A61F-49B7-8D92-3E8ED6828A28}"/>
              </a:ext>
            </a:extLst>
          </p:cNvPr>
          <p:cNvSpPr txBox="1">
            <a:spLocks noChangeArrowheads="1"/>
          </p:cNvSpPr>
          <p:nvPr/>
        </p:nvSpPr>
        <p:spPr bwMode="auto">
          <a:xfrm rot="16200000">
            <a:off x="5583190" y="2816555"/>
            <a:ext cx="3044936" cy="13454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a:spAutoFit/>
          </a:bodyPr>
          <a:lstStyle/>
          <a:p>
            <a:pPr algn="ctr" defTabSz="685800">
              <a:lnSpc>
                <a:spcPct val="70000"/>
              </a:lnSpc>
              <a:spcBef>
                <a:spcPct val="50000"/>
              </a:spcBef>
            </a:pPr>
            <a:r>
              <a:rPr lang="en-US" altLang="en-US" sz="2400">
                <a:solidFill>
                  <a:srgbClr val="003300"/>
                </a:solidFill>
                <a:latin typeface="Arial Black" panose="020B0A04020102020204" pitchFamily="34" charset="0"/>
                <a:ea typeface="Arial Unicode MS" pitchFamily="34" charset="-128"/>
                <a:cs typeface="+mn-cs"/>
              </a:rPr>
              <a:t>MAINTENANCE</a:t>
            </a:r>
          </a:p>
        </p:txBody>
      </p:sp>
      <p:sp>
        <p:nvSpPr>
          <p:cNvPr id="815108" name="AutoShape 4">
            <a:extLst>
              <a:ext uri="{FF2B5EF4-FFF2-40B4-BE49-F238E27FC236}">
                <a16:creationId xmlns:a16="http://schemas.microsoft.com/office/drawing/2014/main" id="{CE73D003-EE45-49D0-8493-1F2226435FBF}"/>
              </a:ext>
            </a:extLst>
          </p:cNvPr>
          <p:cNvSpPr>
            <a:spLocks noChangeArrowheads="1"/>
          </p:cNvSpPr>
          <p:nvPr/>
        </p:nvSpPr>
        <p:spPr bwMode="auto">
          <a:xfrm>
            <a:off x="2572354" y="1222307"/>
            <a:ext cx="3774281" cy="3234929"/>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CC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lgn="ctr" defTabSz="685800"/>
            <a:r>
              <a:rPr lang="en-US" altLang="en-US" sz="3600">
                <a:solidFill>
                  <a:srgbClr val="003300"/>
                </a:solidFill>
                <a:latin typeface="Arial Black" panose="020B0A04020102020204" pitchFamily="34" charset="0"/>
                <a:ea typeface="Arial Unicode MS" pitchFamily="34" charset="-128"/>
                <a:cs typeface="+mn-cs"/>
              </a:rPr>
              <a:t>OpenO&amp;M™</a:t>
            </a:r>
          </a:p>
        </p:txBody>
      </p:sp>
      <p:pic>
        <p:nvPicPr>
          <p:cNvPr id="815123" name="Picture 19" descr="http://www.openapplications.org/images/OAGi-logobluesbackground.jpg">
            <a:extLst>
              <a:ext uri="{FF2B5EF4-FFF2-40B4-BE49-F238E27FC236}">
                <a16:creationId xmlns:a16="http://schemas.microsoft.com/office/drawing/2014/main" id="{E2904F7C-3FD3-4FAD-A7AE-6D0EF643E23A}"/>
              </a:ext>
            </a:extLst>
          </p:cNvPr>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4174935" y="3732145"/>
            <a:ext cx="571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8E1E4D9-D01D-4D4B-9712-A323A07706F0}"/>
              </a:ext>
            </a:extLst>
          </p:cNvPr>
          <p:cNvGrpSpPr/>
          <p:nvPr/>
        </p:nvGrpSpPr>
        <p:grpSpPr>
          <a:xfrm>
            <a:off x="7884381" y="749665"/>
            <a:ext cx="1121105" cy="4354080"/>
            <a:chOff x="7391400" y="89366"/>
            <a:chExt cx="1121105" cy="4951561"/>
          </a:xfrm>
        </p:grpSpPr>
        <p:cxnSp>
          <p:nvCxnSpPr>
            <p:cNvPr id="16" name="直線コネクタ 2">
              <a:extLst>
                <a:ext uri="{FF2B5EF4-FFF2-40B4-BE49-F238E27FC236}">
                  <a16:creationId xmlns:a16="http://schemas.microsoft.com/office/drawing/2014/main" id="{D4217DF6-5815-4192-B13E-D9E366A6BB32}"/>
                </a:ext>
              </a:extLst>
            </p:cNvPr>
            <p:cNvCxnSpPr/>
            <p:nvPr/>
          </p:nvCxnSpPr>
          <p:spPr bwMode="auto">
            <a:xfrm>
              <a:off x="7620000" y="285750"/>
              <a:ext cx="0" cy="4724400"/>
            </a:xfrm>
            <a:prstGeom prst="line">
              <a:avLst/>
            </a:prstGeom>
            <a:solidFill>
              <a:srgbClr val="FFFFFF">
                <a:alpha val="50000"/>
              </a:srgbClr>
            </a:solidFill>
            <a:ln w="25400" cap="flat" cmpd="sng" algn="ctr">
              <a:solidFill>
                <a:srgbClr val="000000"/>
              </a:solidFill>
              <a:prstDash val="solid"/>
              <a:round/>
              <a:headEnd type="none" w="med" len="med"/>
              <a:tailEnd type="none" w="med" len="med"/>
            </a:ln>
            <a:effectLst/>
          </p:spPr>
        </p:cxnSp>
        <p:cxnSp>
          <p:nvCxnSpPr>
            <p:cNvPr id="17" name="直線矢印コネクタ 18">
              <a:extLst>
                <a:ext uri="{FF2B5EF4-FFF2-40B4-BE49-F238E27FC236}">
                  <a16:creationId xmlns:a16="http://schemas.microsoft.com/office/drawing/2014/main" id="{803AFAAE-E51B-4E2D-AB87-652C77CB54D8}"/>
                </a:ext>
              </a:extLst>
            </p:cNvPr>
            <p:cNvCxnSpPr/>
            <p:nvPr/>
          </p:nvCxnSpPr>
          <p:spPr bwMode="auto">
            <a:xfrm flipH="1">
              <a:off x="7391400" y="50101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18" name="直線矢印コネクタ 19">
              <a:extLst>
                <a:ext uri="{FF2B5EF4-FFF2-40B4-BE49-F238E27FC236}">
                  <a16:creationId xmlns:a16="http://schemas.microsoft.com/office/drawing/2014/main" id="{FCC2FC9E-3B34-49C6-915B-90BBC317FADE}"/>
                </a:ext>
              </a:extLst>
            </p:cNvPr>
            <p:cNvCxnSpPr/>
            <p:nvPr/>
          </p:nvCxnSpPr>
          <p:spPr bwMode="auto">
            <a:xfrm flipH="1">
              <a:off x="7391400" y="4607369"/>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19" name="直線矢印コネクタ 20">
              <a:extLst>
                <a:ext uri="{FF2B5EF4-FFF2-40B4-BE49-F238E27FC236}">
                  <a16:creationId xmlns:a16="http://schemas.microsoft.com/office/drawing/2014/main" id="{461B7AC3-6117-48C4-9D43-61D60A9E6CBB}"/>
                </a:ext>
              </a:extLst>
            </p:cNvPr>
            <p:cNvCxnSpPr/>
            <p:nvPr/>
          </p:nvCxnSpPr>
          <p:spPr bwMode="auto">
            <a:xfrm flipH="1">
              <a:off x="7399986" y="4120882"/>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20" name="直線矢印コネクタ 21">
              <a:extLst>
                <a:ext uri="{FF2B5EF4-FFF2-40B4-BE49-F238E27FC236}">
                  <a16:creationId xmlns:a16="http://schemas.microsoft.com/office/drawing/2014/main" id="{EB140107-9F04-4CDD-A78D-A83696C306CC}"/>
                </a:ext>
              </a:extLst>
            </p:cNvPr>
            <p:cNvCxnSpPr/>
            <p:nvPr/>
          </p:nvCxnSpPr>
          <p:spPr bwMode="auto">
            <a:xfrm flipH="1">
              <a:off x="7391400" y="2666013"/>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cxnSp>
          <p:nvCxnSpPr>
            <p:cNvPr id="21" name="直線矢印コネクタ 22">
              <a:extLst>
                <a:ext uri="{FF2B5EF4-FFF2-40B4-BE49-F238E27FC236}">
                  <a16:creationId xmlns:a16="http://schemas.microsoft.com/office/drawing/2014/main" id="{997E8B64-AA05-4C3F-B116-E8CB54DC7975}"/>
                </a:ext>
              </a:extLst>
            </p:cNvPr>
            <p:cNvCxnSpPr/>
            <p:nvPr/>
          </p:nvCxnSpPr>
          <p:spPr bwMode="auto">
            <a:xfrm flipH="1">
              <a:off x="7391400" y="285750"/>
              <a:ext cx="228600" cy="0"/>
            </a:xfrm>
            <a:prstGeom prst="straightConnector1">
              <a:avLst/>
            </a:prstGeom>
            <a:solidFill>
              <a:srgbClr val="FFFFFF">
                <a:alpha val="50000"/>
              </a:srgbClr>
            </a:solidFill>
            <a:ln w="25400" cap="flat" cmpd="sng" algn="ctr">
              <a:solidFill>
                <a:srgbClr val="000000"/>
              </a:solidFill>
              <a:prstDash val="solid"/>
              <a:round/>
              <a:headEnd type="none" w="med" len="med"/>
              <a:tailEnd type="triangle"/>
            </a:ln>
            <a:effectLst/>
          </p:spPr>
        </p:cxnSp>
        <p:sp>
          <p:nvSpPr>
            <p:cNvPr id="22" name="テキスト ボックス 23">
              <a:extLst>
                <a:ext uri="{FF2B5EF4-FFF2-40B4-BE49-F238E27FC236}">
                  <a16:creationId xmlns:a16="http://schemas.microsoft.com/office/drawing/2014/main" id="{D4B652B6-568E-4E06-94ED-A4A70234CB2E}"/>
                </a:ext>
              </a:extLst>
            </p:cNvPr>
            <p:cNvSpPr txBox="1"/>
            <p:nvPr/>
          </p:nvSpPr>
          <p:spPr>
            <a:xfrm>
              <a:off x="7628586" y="89366"/>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R4</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23" name="テキスト ボックス 24">
              <a:extLst>
                <a:ext uri="{FF2B5EF4-FFF2-40B4-BE49-F238E27FC236}">
                  <a16:creationId xmlns:a16="http://schemas.microsoft.com/office/drawing/2014/main" id="{9BBB2A61-4F1D-4ED2-94D4-FE65EAB46B49}"/>
                </a:ext>
              </a:extLst>
            </p:cNvPr>
            <p:cNvSpPr txBox="1"/>
            <p:nvPr/>
          </p:nvSpPr>
          <p:spPr>
            <a:xfrm>
              <a:off x="7628586" y="2479354"/>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R3</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24" name="テキスト ボックス 25">
              <a:extLst>
                <a:ext uri="{FF2B5EF4-FFF2-40B4-BE49-F238E27FC236}">
                  <a16:creationId xmlns:a16="http://schemas.microsoft.com/office/drawing/2014/main" id="{F3A6C114-A805-4174-A630-1A1D2AE07EA3}"/>
                </a:ext>
              </a:extLst>
            </p:cNvPr>
            <p:cNvSpPr txBox="1"/>
            <p:nvPr/>
          </p:nvSpPr>
          <p:spPr>
            <a:xfrm>
              <a:off x="7585515" y="3949696"/>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R2</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25" name="テキスト ボックス 26">
              <a:extLst>
                <a:ext uri="{FF2B5EF4-FFF2-40B4-BE49-F238E27FC236}">
                  <a16:creationId xmlns:a16="http://schemas.microsoft.com/office/drawing/2014/main" id="{0569A2E8-CD62-4761-BAED-197120FFB869}"/>
                </a:ext>
              </a:extLst>
            </p:cNvPr>
            <p:cNvSpPr txBox="1"/>
            <p:nvPr/>
          </p:nvSpPr>
          <p:spPr>
            <a:xfrm>
              <a:off x="7574281" y="4702373"/>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R0</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sp>
          <p:nvSpPr>
            <p:cNvPr id="26" name="テキスト ボックス 27">
              <a:extLst>
                <a:ext uri="{FF2B5EF4-FFF2-40B4-BE49-F238E27FC236}">
                  <a16:creationId xmlns:a16="http://schemas.microsoft.com/office/drawing/2014/main" id="{6957E57B-6EF5-43FA-9FE5-569763BB20C9}"/>
                </a:ext>
              </a:extLst>
            </p:cNvPr>
            <p:cNvSpPr txBox="1"/>
            <p:nvPr/>
          </p:nvSpPr>
          <p:spPr>
            <a:xfrm>
              <a:off x="7585515" y="4413417"/>
              <a:ext cx="88391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rPr>
                <a:t>Level R1</a:t>
              </a:r>
              <a:endParaRPr kumimoji="1" lang="ja-JP" altLang="en-US" sz="1600" b="1" i="0" u="none" strike="noStrike" kern="1200" cap="none" spc="0" normalizeH="0" baseline="0" noProof="0" dirty="0">
                <a:ln>
                  <a:noFill/>
                </a:ln>
                <a:solidFill>
                  <a:srgbClr val="003300"/>
                </a:solidFill>
                <a:effectLst/>
                <a:uLnTx/>
                <a:uFillTx/>
                <a:latin typeface="+mn-lt"/>
                <a:ea typeface="メイリオ" panose="020B0604030504040204" pitchFamily="34" charset="-128"/>
                <a:cs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spPr>
      <a:bodyPr rtlCol="0" anchor="t" anchorCtr="0"/>
      <a:lstStyle>
        <a:defPPr algn="ctr" defTabSz="685800" fontAlgn="auto">
          <a:spcBef>
            <a:spcPts val="0"/>
          </a:spcBef>
          <a:spcAft>
            <a:spcPts val="0"/>
          </a:spcAft>
          <a:defRPr sz="1350" b="0" dirty="0" smtClean="0">
            <a:solidFill>
              <a:prstClr val="white"/>
            </a:solidFill>
            <a:latin typeface="Calibri" panose="020F0502020204030204"/>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C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a:dk1>
        <a:srgbClr val="000000"/>
      </a:dk1>
      <a:lt1>
        <a:srgbClr val="6D6E71"/>
      </a:lt1>
      <a:dk2>
        <a:srgbClr val="3DB7E4"/>
      </a:dk2>
      <a:lt2>
        <a:srgbClr val="B71234"/>
      </a:lt2>
      <a:accent1>
        <a:srgbClr val="6D6E71"/>
      </a:accent1>
      <a:accent2>
        <a:srgbClr val="A6484D"/>
      </a:accent2>
      <a:accent3>
        <a:srgbClr val="BF5069"/>
      </a:accent3>
      <a:accent4>
        <a:srgbClr val="949D9E"/>
      </a:accent4>
      <a:accent5>
        <a:srgbClr val="3DB7E4"/>
      </a:accent5>
      <a:accent6>
        <a:srgbClr val="44697D"/>
      </a:accent6>
      <a:hlink>
        <a:srgbClr val="000000"/>
      </a:hlink>
      <a:folHlink>
        <a:srgbClr val="6D6E7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penO&amp;M">
  <a:themeElements>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fontScheme name="OpenO&amp;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OpenO&amp;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enO&am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enO&amp;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enO&amp;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enO&amp;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enO&amp;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enO&amp;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penO&amp;M">
  <a:themeElements>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fontScheme name="OpenO&amp;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OpenO&amp;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enO&am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enO&amp;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enO&amp;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enO&amp;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enO&amp;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enO&amp;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penO&amp;M">
  <a:themeElements>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bg1">
            <a:alpha val="50000"/>
          </a:schemeClr>
        </a:solidFill>
        <a:ln w="25400" cap="flat" cmpd="sng" algn="ctr">
          <a:solidFill>
            <a:schemeClr val="tx1"/>
          </a:solidFill>
          <a:prstDash val="solid"/>
          <a:round/>
          <a:headEnd type="none" w="med" len="med"/>
          <a:tailEnd type="none" w="med" len="med"/>
        </a:ln>
        <a:effectLst/>
      </a:spPr>
      <a:bodyPr vert="horz" wrap="none" lIns="91440" tIns="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OpenO&amp;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enO&amp;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enO&amp;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enO&amp;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enO&amp;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enO&amp;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enO&amp;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penO&amp;M 8">
        <a:dk1>
          <a:srgbClr val="000000"/>
        </a:dk1>
        <a:lt1>
          <a:srgbClr val="FFFFFF"/>
        </a:lt1>
        <a:dk2>
          <a:srgbClr val="000000"/>
        </a:dk2>
        <a:lt2>
          <a:srgbClr val="00330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IMOSA calibr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IMOSA calibr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solidFill>
              <a:schemeClr val="tx1"/>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24600</TotalTime>
  <Words>2709</Words>
  <Application>Microsoft Office PowerPoint</Application>
  <PresentationFormat>On-screen Show (16:9)</PresentationFormat>
  <Paragraphs>389</Paragraphs>
  <Slides>22</Slides>
  <Notes>15</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3</vt:i4>
      </vt:variant>
      <vt:variant>
        <vt:lpstr>Slide Titles</vt:lpstr>
      </vt:variant>
      <vt:variant>
        <vt:i4>22</vt:i4>
      </vt:variant>
    </vt:vector>
  </HeadingPairs>
  <TitlesOfParts>
    <vt:vector size="44" baseType="lpstr">
      <vt:lpstr>AltonaSans-Regular</vt:lpstr>
      <vt:lpstr>Arial</vt:lpstr>
      <vt:lpstr>Arial Black</vt:lpstr>
      <vt:lpstr>Arial Unicode MS</vt:lpstr>
      <vt:lpstr>Calibri</vt:lpstr>
      <vt:lpstr>Calibri Light</vt:lpstr>
      <vt:lpstr>CG Times</vt:lpstr>
      <vt:lpstr>Tahoma</vt:lpstr>
      <vt:lpstr>Times New Roman</vt:lpstr>
      <vt:lpstr>Verdana</vt:lpstr>
      <vt:lpstr>Wingdings</vt:lpstr>
      <vt:lpstr>Office Theme</vt:lpstr>
      <vt:lpstr>Blank Presentation</vt:lpstr>
      <vt:lpstr>1_Default Design</vt:lpstr>
      <vt:lpstr>1_OpenO&amp;M</vt:lpstr>
      <vt:lpstr>2_OpenO&amp;M</vt:lpstr>
      <vt:lpstr>OpenO&amp;M</vt:lpstr>
      <vt:lpstr>MIMOSA calibri</vt:lpstr>
      <vt:lpstr>1_MIMOSA calibri</vt:lpstr>
      <vt:lpstr>Photo Editor Photo</vt:lpstr>
      <vt:lpstr>Picture</vt:lpstr>
      <vt:lpstr>Visio</vt:lpstr>
      <vt:lpstr>PowerPoint Presentation</vt:lpstr>
      <vt:lpstr>   NIST Open Industrial Ecosystem Summit OAGi and MIMOSA Cooperation Supporting the Open Industrial Interoperability Ecosystem (OIIE)</vt:lpstr>
      <vt:lpstr>Process Industry Smart Manufacturing and Asset Life-cycle Management Using Standards Based Interoperability and the OIIE</vt:lpstr>
      <vt:lpstr>OIIE OGI Pilot Phase 3.1 Activities 1-4 (Use Cases)</vt:lpstr>
      <vt:lpstr>Critical Infrastructure Risk Management </vt:lpstr>
      <vt:lpstr>Critical Infrastructure Sectors – From US PPD 21-2013</vt:lpstr>
      <vt:lpstr>Cross Sector Smart Manufacturing and Critical Infrastructure Risk Management  Using Standards Based Interoperability and the OIIE</vt:lpstr>
      <vt:lpstr>Transforming the Oil and Gas Industry Using the OIIE A Pragmatic Solution for Industrial Digitalization</vt:lpstr>
      <vt:lpstr>OpenO&amp;M Initiative – Formed 2004</vt:lpstr>
      <vt:lpstr>PowerPoint Presentation</vt:lpstr>
      <vt:lpstr>Full Asset Life-cycle Management</vt:lpstr>
      <vt:lpstr>OIIE/OGI Standardized Use Case Architecture Standardized Methodology to Define and Re-use OIIE Components</vt:lpstr>
      <vt:lpstr>OIIE Standard Use Case List Derived from OpenO&amp;M Standard Use Case List – Circa 2007</vt:lpstr>
      <vt:lpstr>PowerPoint Presentation</vt:lpstr>
      <vt:lpstr>OIIE Intra-Enterprise Systems Connectivity and Services Architecture</vt:lpstr>
      <vt:lpstr>Many related ISO and IEC Activities</vt:lpstr>
      <vt:lpstr>PowerPoint Presentation</vt:lpstr>
      <vt:lpstr>PowerPoint Presentation</vt:lpstr>
      <vt:lpstr>PowerPoint Presentation</vt:lpstr>
      <vt:lpstr>OIIE Oil and Gas Interoperability (OGI) Pilot</vt:lpstr>
      <vt:lpstr>OIIE OGI Pilot Phase 3.1 Activities 1-4 (Use Cases)</vt:lpstr>
      <vt:lpstr>OIIE OGI Pilot Phase 3.1 Activities 5-8 (Use Cases)</vt:lpstr>
    </vt:vector>
  </TitlesOfParts>
  <Company>MIMOSA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OpenO&amp;M and POSC Caesar wit IBM</dc:title>
  <dc:subject>Owner/Operator Collaboration Team</dc:subject>
  <dc:creator>Alan T. Johnston</dc:creator>
  <cp:lastModifiedBy>Matt Selway</cp:lastModifiedBy>
  <cp:revision>237</cp:revision>
  <dcterms:created xsi:type="dcterms:W3CDTF">2000-08-30T00:10:07Z</dcterms:created>
  <dcterms:modified xsi:type="dcterms:W3CDTF">2019-06-13T08:04:25Z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McNeil D u644114</vt:lpwstr>
  </property>
  <property fmtid="{D5CDD505-2E9C-101B-9397-08002B2CF9AE}" pid="3" name="Update_Footer">
    <vt:lpwstr>No</vt:lpwstr>
  </property>
  <property fmtid="{D5CDD505-2E9C-101B-9397-08002B2CF9AE}" pid="4" name="Radio_Button">
    <vt:lpwstr>RadioButton2</vt:lpwstr>
  </property>
  <property fmtid="{D5CDD505-2E9C-101B-9397-08002B2CF9AE}" pid="5" name="Information_Classification">
    <vt:lpwstr/>
  </property>
  <property fmtid="{D5CDD505-2E9C-101B-9397-08002B2CF9AE}" pid="6" name="Record_Title_ID">
    <vt:lpwstr>72</vt:lpwstr>
  </property>
  <property fmtid="{D5CDD505-2E9C-101B-9397-08002B2CF9AE}" pid="7" name="Initial_Creation_Date">
    <vt:filetime>2000-08-30T00:10:07Z</vt:filetime>
  </property>
  <property fmtid="{D5CDD505-2E9C-101B-9397-08002B2CF9AE}" pid="8" name="Retention_Period_Start_Date">
    <vt:filetime>2018-07-19T22:51:10Z</vt:filetime>
  </property>
  <property fmtid="{D5CDD505-2E9C-101B-9397-08002B2CF9AE}" pid="9" name="Last_Reviewed_Date">
    <vt:lpwstr/>
  </property>
  <property fmtid="{D5CDD505-2E9C-101B-9397-08002B2CF9AE}" pid="10" name="Retention_Review_Frequency">
    <vt:lpwstr/>
  </property>
  <property fmtid="{D5CDD505-2E9C-101B-9397-08002B2CF9AE}" pid="11" name="_NewReviewCycle">
    <vt:lpwstr/>
  </property>
</Properties>
</file>