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31"/>
  </p:notesMasterIdLst>
  <p:sldIdLst>
    <p:sldId id="264" r:id="rId3"/>
    <p:sldId id="265" r:id="rId4"/>
    <p:sldId id="1567" r:id="rId5"/>
    <p:sldId id="1568" r:id="rId6"/>
    <p:sldId id="258" r:id="rId7"/>
    <p:sldId id="267" r:id="rId8"/>
    <p:sldId id="266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69" r:id="rId20"/>
    <p:sldId id="270" r:id="rId21"/>
    <p:sldId id="271" r:id="rId22"/>
    <p:sldId id="272" r:id="rId23"/>
    <p:sldId id="273" r:id="rId24"/>
    <p:sldId id="274" r:id="rId25"/>
    <p:sldId id="278" r:id="rId26"/>
    <p:sldId id="275" r:id="rId27"/>
    <p:sldId id="277" r:id="rId28"/>
    <p:sldId id="276" r:id="rId29"/>
    <p:sldId id="26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8FBC6853-7A9E-43FB-8813-094BC0A127A4}">
          <p14:sldIdLst>
            <p14:sldId id="264"/>
          </p14:sldIdLst>
        </p14:section>
        <p14:section name="Content" id="{F64C4F5C-13D4-4439-89FA-CDFF2B8FF92B}">
          <p14:sldIdLst>
            <p14:sldId id="265"/>
            <p14:sldId id="1567"/>
            <p14:sldId id="1568"/>
            <p14:sldId id="258"/>
            <p14:sldId id="267"/>
            <p14:sldId id="266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69"/>
            <p14:sldId id="270"/>
            <p14:sldId id="271"/>
            <p14:sldId id="272"/>
            <p14:sldId id="273"/>
            <p14:sldId id="274"/>
            <p14:sldId id="278"/>
            <p14:sldId id="275"/>
            <p14:sldId id="277"/>
            <p14:sldId id="276"/>
          </p14:sldIdLst>
        </p14:section>
        <p14:section name="End" id="{D7C4D278-A76F-42BB-BD11-2F5C2C61905F}">
          <p14:sldIdLst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6" autoAdjust="0"/>
    <p:restoredTop sz="85255" autoAdjust="0"/>
  </p:normalViewPr>
  <p:slideViewPr>
    <p:cSldViewPr snapToGrid="0">
      <p:cViewPr>
        <p:scale>
          <a:sx n="73" d="100"/>
          <a:sy n="73" d="100"/>
        </p:scale>
        <p:origin x="65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DED9D5-A66C-4101-9046-086F0A61AA59}" type="doc">
      <dgm:prSet loTypeId="urn:microsoft.com/office/officeart/2005/8/layout/hProcess10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AU"/>
        </a:p>
      </dgm:t>
    </dgm:pt>
    <dgm:pt modelId="{58886691-A583-42D1-B06E-A17884653900}">
      <dgm:prSet phldrT="[Text]" custT="1"/>
      <dgm:spPr/>
      <dgm:t>
        <a:bodyPr lIns="0" rIns="0"/>
        <a:lstStyle/>
        <a:p>
          <a:r>
            <a:rPr lang="en-AU" sz="1800" dirty="0"/>
            <a:t>Debutanizer Tower Condenser Unit P&amp;ID</a:t>
          </a:r>
        </a:p>
      </dgm:t>
    </dgm:pt>
    <dgm:pt modelId="{377A304C-7470-40BB-8337-F8C07970871A}" type="parTrans" cxnId="{117DC869-D946-4E8C-AABB-56061949FCAD}">
      <dgm:prSet/>
      <dgm:spPr/>
      <dgm:t>
        <a:bodyPr/>
        <a:lstStyle/>
        <a:p>
          <a:endParaRPr lang="en-AU"/>
        </a:p>
      </dgm:t>
    </dgm:pt>
    <dgm:pt modelId="{F0F40D5D-3706-44BF-8873-C15CC104DA50}" type="sibTrans" cxnId="{117DC869-D946-4E8C-AABB-56061949FCAD}">
      <dgm:prSet/>
      <dgm:spPr/>
      <dgm:t>
        <a:bodyPr/>
        <a:lstStyle/>
        <a:p>
          <a:endParaRPr lang="en-AU"/>
        </a:p>
      </dgm:t>
    </dgm:pt>
    <dgm:pt modelId="{C76C2F8D-F14A-4DE0-91D5-701A20BFE6AF}">
      <dgm:prSet phldrT="[Text]" custT="1"/>
      <dgm:spPr/>
      <dgm:t>
        <a:bodyPr lIns="0" rIns="0"/>
        <a:lstStyle/>
        <a:p>
          <a:r>
            <a:rPr lang="en-AU" sz="1400" dirty="0"/>
            <a:t>Worley Parsons: Hexagon (Proteus XML)</a:t>
          </a:r>
        </a:p>
      </dgm:t>
    </dgm:pt>
    <dgm:pt modelId="{E4DE169C-72CE-47A0-8DC1-961DDA1E7D48}" type="parTrans" cxnId="{8AD9FDFF-27DA-4F55-8A56-F3AA44282831}">
      <dgm:prSet/>
      <dgm:spPr/>
      <dgm:t>
        <a:bodyPr/>
        <a:lstStyle/>
        <a:p>
          <a:endParaRPr lang="en-AU"/>
        </a:p>
      </dgm:t>
    </dgm:pt>
    <dgm:pt modelId="{87F82ADD-0A0E-454C-B932-C851B5B0342D}" type="sibTrans" cxnId="{8AD9FDFF-27DA-4F55-8A56-F3AA44282831}">
      <dgm:prSet/>
      <dgm:spPr/>
      <dgm:t>
        <a:bodyPr/>
        <a:lstStyle/>
        <a:p>
          <a:endParaRPr lang="en-AU"/>
        </a:p>
      </dgm:t>
    </dgm:pt>
    <dgm:pt modelId="{C9E6A454-3715-4857-947B-0D6F4F7B2CB0}">
      <dgm:prSet phldrT="[Text]" custT="1"/>
      <dgm:spPr/>
      <dgm:t>
        <a:bodyPr lIns="0" rIns="0" anchor="t"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1800" dirty="0"/>
            <a:t>P&amp;ID Logical Connection information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dirty="0"/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dirty="0"/>
            <a:t>MIMOSA Structured Digital Asset Interoperability Registry </a:t>
          </a:r>
        </a:p>
      </dgm:t>
    </dgm:pt>
    <dgm:pt modelId="{695C5C4F-FC7A-4ED7-B22E-94BBE871B6AC}" type="parTrans" cxnId="{EB0AE57F-0DE6-4CEF-8D0D-7703135BE827}">
      <dgm:prSet/>
      <dgm:spPr/>
      <dgm:t>
        <a:bodyPr/>
        <a:lstStyle/>
        <a:p>
          <a:endParaRPr lang="en-AU"/>
        </a:p>
      </dgm:t>
    </dgm:pt>
    <dgm:pt modelId="{605AAC1E-9B3A-4F34-8719-7F22797E22E1}" type="sibTrans" cxnId="{EB0AE57F-0DE6-4CEF-8D0D-7703135BE827}">
      <dgm:prSet/>
      <dgm:spPr/>
      <dgm:t>
        <a:bodyPr/>
        <a:lstStyle/>
        <a:p>
          <a:endParaRPr lang="en-AU"/>
        </a:p>
      </dgm:t>
    </dgm:pt>
    <dgm:pt modelId="{C80888F8-FEFB-4C34-AC63-31AAE251541C}">
      <dgm:prSet phldrT="[Text]" custT="1"/>
      <dgm:spPr/>
      <dgm:t>
        <a:bodyPr lIns="0" rIns="0"/>
        <a:lstStyle/>
        <a:p>
          <a:r>
            <a:rPr lang="en-AU" sz="1800" dirty="0"/>
            <a:t>RFI/RFI Response (Greenfield)</a:t>
          </a:r>
        </a:p>
      </dgm:t>
    </dgm:pt>
    <dgm:pt modelId="{DBDB521F-1891-4131-8D31-69069554795D}" type="parTrans" cxnId="{A6A750B4-984D-4FC7-839E-7EB77A871D76}">
      <dgm:prSet/>
      <dgm:spPr/>
      <dgm:t>
        <a:bodyPr/>
        <a:lstStyle/>
        <a:p>
          <a:endParaRPr lang="en-AU"/>
        </a:p>
      </dgm:t>
    </dgm:pt>
    <dgm:pt modelId="{5E44B0BB-3F28-4901-BAE2-9B3C1FD712D3}" type="sibTrans" cxnId="{A6A750B4-984D-4FC7-839E-7EB77A871D76}">
      <dgm:prSet/>
      <dgm:spPr/>
      <dgm:t>
        <a:bodyPr/>
        <a:lstStyle/>
        <a:p>
          <a:endParaRPr lang="en-AU"/>
        </a:p>
      </dgm:t>
    </dgm:pt>
    <dgm:pt modelId="{EB47FE4E-0A1C-4512-8416-592CC340746F}">
      <dgm:prSet phldrT="[Text]" custT="1"/>
      <dgm:spPr/>
      <dgm:t>
        <a:bodyPr lIns="0" rIns="0"/>
        <a:lstStyle/>
        <a:p>
          <a:r>
            <a:rPr lang="en-AU" sz="1400" dirty="0"/>
            <a:t>RFI Response – Models </a:t>
          </a:r>
        </a:p>
      </dgm:t>
    </dgm:pt>
    <dgm:pt modelId="{F0D00EA2-4B5F-4434-9E1F-F459B988C7FD}" type="parTrans" cxnId="{54A40D27-13CC-45A7-8229-A69C8C041BDA}">
      <dgm:prSet/>
      <dgm:spPr/>
      <dgm:t>
        <a:bodyPr/>
        <a:lstStyle/>
        <a:p>
          <a:endParaRPr lang="en-AU"/>
        </a:p>
      </dgm:t>
    </dgm:pt>
    <dgm:pt modelId="{AF3594B6-ED6F-4F49-B1E8-4FD1BF58BFE8}" type="sibTrans" cxnId="{54A40D27-13CC-45A7-8229-A69C8C041BDA}">
      <dgm:prSet/>
      <dgm:spPr/>
      <dgm:t>
        <a:bodyPr/>
        <a:lstStyle/>
        <a:p>
          <a:endParaRPr lang="en-AU"/>
        </a:p>
      </dgm:t>
    </dgm:pt>
    <dgm:pt modelId="{47D17699-2F19-4095-BCEC-789DBE43407F}">
      <dgm:prSet phldrT="[Text]" custT="1"/>
      <dgm:spPr/>
      <dgm:t>
        <a:bodyPr lIns="0" rIns="0"/>
        <a:lstStyle/>
        <a:p>
          <a:r>
            <a:rPr lang="en-AU" sz="1400" dirty="0"/>
            <a:t>RFI – Functional requirements</a:t>
          </a:r>
        </a:p>
      </dgm:t>
    </dgm:pt>
    <dgm:pt modelId="{A8E9F7DE-ECB0-4206-BF04-0897E2B95705}" type="sibTrans" cxnId="{77CB45F3-6EE8-4155-92B5-298E4403F030}">
      <dgm:prSet/>
      <dgm:spPr/>
      <dgm:t>
        <a:bodyPr/>
        <a:lstStyle/>
        <a:p>
          <a:endParaRPr lang="en-AU"/>
        </a:p>
      </dgm:t>
    </dgm:pt>
    <dgm:pt modelId="{2EFB9AA6-7115-4CB8-8841-8705B0B0BEA0}" type="parTrans" cxnId="{77CB45F3-6EE8-4155-92B5-298E4403F030}">
      <dgm:prSet/>
      <dgm:spPr/>
      <dgm:t>
        <a:bodyPr/>
        <a:lstStyle/>
        <a:p>
          <a:endParaRPr lang="en-AU"/>
        </a:p>
      </dgm:t>
    </dgm:pt>
    <dgm:pt modelId="{8DC9F355-AAA9-4BAD-A038-9465CA966C92}">
      <dgm:prSet phldrT="[Text]" custT="1"/>
      <dgm:spPr/>
      <dgm:t>
        <a:bodyPr lIns="0" rIns="0"/>
        <a:lstStyle/>
        <a:p>
          <a:r>
            <a:rPr lang="en-AU" sz="1800" dirty="0"/>
            <a:t>Capital Project Asset Installation</a:t>
          </a:r>
        </a:p>
      </dgm:t>
    </dgm:pt>
    <dgm:pt modelId="{666D37AF-4FB2-45E6-BAA8-34D0ED0340FA}" type="parTrans" cxnId="{A29A2640-66C0-48A3-A314-738F0149CF17}">
      <dgm:prSet/>
      <dgm:spPr/>
      <dgm:t>
        <a:bodyPr/>
        <a:lstStyle/>
        <a:p>
          <a:endParaRPr lang="en-AU"/>
        </a:p>
      </dgm:t>
    </dgm:pt>
    <dgm:pt modelId="{14CD151F-FA2D-4295-A223-0F45EA83DCF8}" type="sibTrans" cxnId="{A29A2640-66C0-48A3-A314-738F0149CF17}">
      <dgm:prSet/>
      <dgm:spPr/>
      <dgm:t>
        <a:bodyPr/>
        <a:lstStyle/>
        <a:p>
          <a:endParaRPr lang="en-AU"/>
        </a:p>
      </dgm:t>
    </dgm:pt>
    <dgm:pt modelId="{A61A174B-A078-47D7-A628-86EB061AB009}">
      <dgm:prSet phldrT="[Text]" custT="1"/>
      <dgm:spPr/>
      <dgm:t>
        <a:bodyPr lIns="0" rIns="0"/>
        <a:lstStyle/>
        <a:p>
          <a:r>
            <a:rPr lang="en-AU" sz="1400" dirty="0"/>
            <a:t>Request for Model properties (ISDDs)</a:t>
          </a:r>
        </a:p>
      </dgm:t>
    </dgm:pt>
    <dgm:pt modelId="{229964EC-3E1D-47E4-AEF3-B63D5A2D7096}" type="parTrans" cxnId="{E4F1CFB2-1088-4828-85D7-CDB2E2A8836E}">
      <dgm:prSet/>
      <dgm:spPr/>
      <dgm:t>
        <a:bodyPr/>
        <a:lstStyle/>
        <a:p>
          <a:endParaRPr lang="en-AU"/>
        </a:p>
      </dgm:t>
    </dgm:pt>
    <dgm:pt modelId="{1FDDB8A1-EAB2-4B26-A235-B2B9FAD0A1D2}" type="sibTrans" cxnId="{E4F1CFB2-1088-4828-85D7-CDB2E2A8836E}">
      <dgm:prSet/>
      <dgm:spPr/>
      <dgm:t>
        <a:bodyPr/>
        <a:lstStyle/>
        <a:p>
          <a:endParaRPr lang="en-AU"/>
        </a:p>
      </dgm:t>
    </dgm:pt>
    <dgm:pt modelId="{BA0BDDB0-FA91-40CE-AA05-FE5267304276}">
      <dgm:prSet phldrT="[Text]" custT="1"/>
      <dgm:spPr/>
      <dgm:t>
        <a:bodyPr lIns="0" rIns="0"/>
        <a:lstStyle/>
        <a:p>
          <a:r>
            <a:rPr lang="en-AU" sz="1400" dirty="0"/>
            <a:t>Asset instances selected from RFI Response (defined using ISDDs)</a:t>
          </a:r>
        </a:p>
      </dgm:t>
    </dgm:pt>
    <dgm:pt modelId="{014C1B90-61FD-439A-B38E-61E4896D2106}" type="parTrans" cxnId="{C8B8BDBA-3199-4554-9680-44F195FBB4C3}">
      <dgm:prSet/>
      <dgm:spPr/>
      <dgm:t>
        <a:bodyPr/>
        <a:lstStyle/>
        <a:p>
          <a:endParaRPr lang="en-AU"/>
        </a:p>
      </dgm:t>
    </dgm:pt>
    <dgm:pt modelId="{0E5E5D45-2A84-4EB7-8448-E9D1E768E349}" type="sibTrans" cxnId="{C8B8BDBA-3199-4554-9680-44F195FBB4C3}">
      <dgm:prSet/>
      <dgm:spPr/>
      <dgm:t>
        <a:bodyPr/>
        <a:lstStyle/>
        <a:p>
          <a:endParaRPr lang="en-AU"/>
        </a:p>
      </dgm:t>
    </dgm:pt>
    <dgm:pt modelId="{560A0E67-B485-475E-BBB0-145D5168A32F}">
      <dgm:prSet phldrT="[Text]" custT="1"/>
      <dgm:spPr/>
      <dgm:t>
        <a:bodyPr lIns="0" rIns="0"/>
        <a:lstStyle/>
        <a:p>
          <a:r>
            <a:rPr lang="en-AU" sz="1400" dirty="0"/>
            <a:t>Installed on P&amp;ID Tag locations (defined using ISDDs)</a:t>
          </a:r>
        </a:p>
      </dgm:t>
    </dgm:pt>
    <dgm:pt modelId="{28DC7968-0B77-48EC-B8F1-69BBE55A8A33}" type="parTrans" cxnId="{AB9B2D0C-EA8E-4C8F-9D65-E6F7A37076E6}">
      <dgm:prSet/>
      <dgm:spPr/>
      <dgm:t>
        <a:bodyPr/>
        <a:lstStyle/>
        <a:p>
          <a:endParaRPr lang="en-AU"/>
        </a:p>
      </dgm:t>
    </dgm:pt>
    <dgm:pt modelId="{2E1133F5-6971-468A-B288-09DCBCB801E5}" type="sibTrans" cxnId="{AB9B2D0C-EA8E-4C8F-9D65-E6F7A37076E6}">
      <dgm:prSet/>
      <dgm:spPr/>
      <dgm:t>
        <a:bodyPr/>
        <a:lstStyle/>
        <a:p>
          <a:endParaRPr lang="en-AU"/>
        </a:p>
      </dgm:t>
    </dgm:pt>
    <dgm:pt modelId="{3ADEF8C2-6510-4FDF-8402-ECC503CE2B07}" type="pres">
      <dgm:prSet presAssocID="{4ADED9D5-A66C-4101-9046-086F0A61AA59}" presName="Name0" presStyleCnt="0">
        <dgm:presLayoutVars>
          <dgm:dir/>
          <dgm:resizeHandles val="exact"/>
        </dgm:presLayoutVars>
      </dgm:prSet>
      <dgm:spPr/>
    </dgm:pt>
    <dgm:pt modelId="{62B735CB-D4B3-4EEF-A311-57BF8F0366C8}" type="pres">
      <dgm:prSet presAssocID="{58886691-A583-42D1-B06E-A17884653900}" presName="composite" presStyleCnt="0"/>
      <dgm:spPr/>
    </dgm:pt>
    <dgm:pt modelId="{C32CEF92-EB5C-4A9E-BA12-54E56A288BB3}" type="pres">
      <dgm:prSet presAssocID="{58886691-A583-42D1-B06E-A17884653900}" presName="imagSh" presStyleLbl="b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A7B99D3C-DED1-47DE-9E4B-B883EF5EE5F1}" type="pres">
      <dgm:prSet presAssocID="{58886691-A583-42D1-B06E-A17884653900}" presName="txNode" presStyleLbl="node1" presStyleIdx="0" presStyleCnt="4" custScaleX="177358" custScaleY="149344" custLinFactNeighborX="3761" custLinFactNeighborY="53138">
        <dgm:presLayoutVars>
          <dgm:bulletEnabled val="1"/>
        </dgm:presLayoutVars>
      </dgm:prSet>
      <dgm:spPr/>
    </dgm:pt>
    <dgm:pt modelId="{E8C343FC-F8DD-485D-82AC-EBF3486B2A29}" type="pres">
      <dgm:prSet presAssocID="{F0F40D5D-3706-44BF-8873-C15CC104DA50}" presName="sibTrans" presStyleLbl="sibTrans2D1" presStyleIdx="0" presStyleCnt="3"/>
      <dgm:spPr/>
    </dgm:pt>
    <dgm:pt modelId="{E5C7B44E-B8D0-4236-ABF3-12FA5C6C3F28}" type="pres">
      <dgm:prSet presAssocID="{F0F40D5D-3706-44BF-8873-C15CC104DA50}" presName="connTx" presStyleLbl="sibTrans2D1" presStyleIdx="0" presStyleCnt="3"/>
      <dgm:spPr/>
    </dgm:pt>
    <dgm:pt modelId="{F4D7D669-4AC6-46F1-A370-253CB3E32B50}" type="pres">
      <dgm:prSet presAssocID="{C9E6A454-3715-4857-947B-0D6F4F7B2CB0}" presName="composite" presStyleCnt="0"/>
      <dgm:spPr/>
    </dgm:pt>
    <dgm:pt modelId="{6DE598EC-68B8-4D3D-934E-92E7EB401502}" type="pres">
      <dgm:prSet presAssocID="{C9E6A454-3715-4857-947B-0D6F4F7B2CB0}" presName="imagSh" presStyleLbl="bgImgPlace1" presStyleIdx="1" presStyleCnt="4" custScaleX="131290" custScaleY="131290" custLinFactNeighborX="1123" custLinFactNeighborY="-1024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F0D50DD-8425-4B50-B57F-902E6801B938}" type="pres">
      <dgm:prSet presAssocID="{C9E6A454-3715-4857-947B-0D6F4F7B2CB0}" presName="txNode" presStyleLbl="node1" presStyleIdx="1" presStyleCnt="4" custScaleX="155796" custScaleY="131448" custLinFactNeighborX="-13628" custLinFactNeighborY="50093">
        <dgm:presLayoutVars>
          <dgm:bulletEnabled val="1"/>
        </dgm:presLayoutVars>
      </dgm:prSet>
      <dgm:spPr/>
    </dgm:pt>
    <dgm:pt modelId="{F2243A8A-A1E2-4E6F-8865-A93885FB59D0}" type="pres">
      <dgm:prSet presAssocID="{605AAC1E-9B3A-4F34-8719-7F22797E22E1}" presName="sibTrans" presStyleLbl="sibTrans2D1" presStyleIdx="1" presStyleCnt="3"/>
      <dgm:spPr/>
    </dgm:pt>
    <dgm:pt modelId="{1B16E79E-42A1-4075-A21C-FD7A097E3084}" type="pres">
      <dgm:prSet presAssocID="{605AAC1E-9B3A-4F34-8719-7F22797E22E1}" presName="connTx" presStyleLbl="sibTrans2D1" presStyleIdx="1" presStyleCnt="3"/>
      <dgm:spPr/>
    </dgm:pt>
    <dgm:pt modelId="{572EDAB5-55F0-4E93-9DB2-34E71CB79323}" type="pres">
      <dgm:prSet presAssocID="{C80888F8-FEFB-4C34-AC63-31AAE251541C}" presName="composite" presStyleCnt="0"/>
      <dgm:spPr/>
    </dgm:pt>
    <dgm:pt modelId="{CFB7B1D9-8C7D-4EFF-A512-9154EBB36AB3}" type="pres">
      <dgm:prSet presAssocID="{C80888F8-FEFB-4C34-AC63-31AAE251541C}" presName="imagSh" presStyleLbl="bgImgPlace1" presStyleIdx="2" presStyleCnt="4" custLinFactNeighborX="-33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011F9C5-F072-4DC6-83EE-EFC224049EC2}" type="pres">
      <dgm:prSet presAssocID="{C80888F8-FEFB-4C34-AC63-31AAE251541C}" presName="txNode" presStyleLbl="node1" presStyleIdx="2" presStyleCnt="4" custScaleX="186873" custScaleY="131493" custLinFactNeighborX="-18136" custLinFactNeighborY="46829">
        <dgm:presLayoutVars>
          <dgm:bulletEnabled val="1"/>
        </dgm:presLayoutVars>
      </dgm:prSet>
      <dgm:spPr/>
    </dgm:pt>
    <dgm:pt modelId="{85237131-35CF-4C44-8D4D-BDDD85A0F263}" type="pres">
      <dgm:prSet presAssocID="{5E44B0BB-3F28-4901-BAE2-9B3C1FD712D3}" presName="sibTrans" presStyleLbl="sibTrans2D1" presStyleIdx="2" presStyleCnt="3"/>
      <dgm:spPr/>
    </dgm:pt>
    <dgm:pt modelId="{DA34DA14-BBDC-4A79-A997-EF37E74C0AFA}" type="pres">
      <dgm:prSet presAssocID="{5E44B0BB-3F28-4901-BAE2-9B3C1FD712D3}" presName="connTx" presStyleLbl="sibTrans2D1" presStyleIdx="2" presStyleCnt="3"/>
      <dgm:spPr/>
    </dgm:pt>
    <dgm:pt modelId="{E1C9732D-C6CE-4241-BD62-45BDB603B310}" type="pres">
      <dgm:prSet presAssocID="{8DC9F355-AAA9-4BAD-A038-9465CA966C92}" presName="composite" presStyleCnt="0"/>
      <dgm:spPr/>
    </dgm:pt>
    <dgm:pt modelId="{2AD2EB6A-3890-4B12-829F-DB1378619934}" type="pres">
      <dgm:prSet presAssocID="{8DC9F355-AAA9-4BAD-A038-9465CA966C92}" presName="imagSh" presStyleLbl="b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4791906-9798-45BD-96A3-E1284DA4E7BF}" type="pres">
      <dgm:prSet presAssocID="{8DC9F355-AAA9-4BAD-A038-9465CA966C92}" presName="txNode" presStyleLbl="node1" presStyleIdx="3" presStyleCnt="4" custScaleX="190509" custScaleY="147981" custLinFactNeighborX="-11552" custLinFactNeighborY="47688">
        <dgm:presLayoutVars>
          <dgm:bulletEnabled val="1"/>
        </dgm:presLayoutVars>
      </dgm:prSet>
      <dgm:spPr/>
    </dgm:pt>
  </dgm:ptLst>
  <dgm:cxnLst>
    <dgm:cxn modelId="{AB9B2D0C-EA8E-4C8F-9D65-E6F7A37076E6}" srcId="{8DC9F355-AAA9-4BAD-A038-9465CA966C92}" destId="{560A0E67-B485-475E-BBB0-145D5168A32F}" srcOrd="1" destOrd="0" parTransId="{28DC7968-0B77-48EC-B8F1-69BBE55A8A33}" sibTransId="{2E1133F5-6971-468A-B288-09DCBCB801E5}"/>
    <dgm:cxn modelId="{F5FDA313-BFAA-4D0C-B3A6-F6AC49125AA6}" type="presOf" srcId="{47D17699-2F19-4095-BCEC-789DBE43407F}" destId="{5011F9C5-F072-4DC6-83EE-EFC224049EC2}" srcOrd="0" destOrd="1" presId="urn:microsoft.com/office/officeart/2005/8/layout/hProcess10"/>
    <dgm:cxn modelId="{85F99925-B894-4AD8-BE5C-EC8E8F800F06}" type="presOf" srcId="{BA0BDDB0-FA91-40CE-AA05-FE5267304276}" destId="{F4791906-9798-45BD-96A3-E1284DA4E7BF}" srcOrd="0" destOrd="1" presId="urn:microsoft.com/office/officeart/2005/8/layout/hProcess10"/>
    <dgm:cxn modelId="{54A40D27-13CC-45A7-8229-A69C8C041BDA}" srcId="{C80888F8-FEFB-4C34-AC63-31AAE251541C}" destId="{EB47FE4E-0A1C-4512-8416-592CC340746F}" srcOrd="1" destOrd="0" parTransId="{F0D00EA2-4B5F-4434-9E1F-F459B988C7FD}" sibTransId="{AF3594B6-ED6F-4F49-B1E8-4FD1BF58BFE8}"/>
    <dgm:cxn modelId="{92278E2B-58B5-4AFE-A543-FAF9D7A5F27A}" type="presOf" srcId="{560A0E67-B485-475E-BBB0-145D5168A32F}" destId="{F4791906-9798-45BD-96A3-E1284DA4E7BF}" srcOrd="0" destOrd="2" presId="urn:microsoft.com/office/officeart/2005/8/layout/hProcess10"/>
    <dgm:cxn modelId="{A29A2640-66C0-48A3-A314-738F0149CF17}" srcId="{4ADED9D5-A66C-4101-9046-086F0A61AA59}" destId="{8DC9F355-AAA9-4BAD-A038-9465CA966C92}" srcOrd="3" destOrd="0" parTransId="{666D37AF-4FB2-45E6-BAA8-34D0ED0340FA}" sibTransId="{14CD151F-FA2D-4295-A223-0F45EA83DCF8}"/>
    <dgm:cxn modelId="{41E9F85B-E132-48AF-8A50-229BE344B10C}" type="presOf" srcId="{F0F40D5D-3706-44BF-8873-C15CC104DA50}" destId="{E8C343FC-F8DD-485D-82AC-EBF3486B2A29}" srcOrd="0" destOrd="0" presId="urn:microsoft.com/office/officeart/2005/8/layout/hProcess10"/>
    <dgm:cxn modelId="{BF0A0967-E4B3-4EA0-9996-46430ADDD75F}" type="presOf" srcId="{EB47FE4E-0A1C-4512-8416-592CC340746F}" destId="{5011F9C5-F072-4DC6-83EE-EFC224049EC2}" srcOrd="0" destOrd="2" presId="urn:microsoft.com/office/officeart/2005/8/layout/hProcess10"/>
    <dgm:cxn modelId="{117DC869-D946-4E8C-AABB-56061949FCAD}" srcId="{4ADED9D5-A66C-4101-9046-086F0A61AA59}" destId="{58886691-A583-42D1-B06E-A17884653900}" srcOrd="0" destOrd="0" parTransId="{377A304C-7470-40BB-8337-F8C07970871A}" sibTransId="{F0F40D5D-3706-44BF-8873-C15CC104DA50}"/>
    <dgm:cxn modelId="{EB0AE57F-0DE6-4CEF-8D0D-7703135BE827}" srcId="{4ADED9D5-A66C-4101-9046-086F0A61AA59}" destId="{C9E6A454-3715-4857-947B-0D6F4F7B2CB0}" srcOrd="1" destOrd="0" parTransId="{695C5C4F-FC7A-4ED7-B22E-94BBE871B6AC}" sibTransId="{605AAC1E-9B3A-4F34-8719-7F22797E22E1}"/>
    <dgm:cxn modelId="{BD6C8685-0C02-41C7-85E7-FE4AB741D013}" type="presOf" srcId="{605AAC1E-9B3A-4F34-8719-7F22797E22E1}" destId="{1B16E79E-42A1-4075-A21C-FD7A097E3084}" srcOrd="1" destOrd="0" presId="urn:microsoft.com/office/officeart/2005/8/layout/hProcess10"/>
    <dgm:cxn modelId="{9081AE98-FA62-4724-AD9B-292F02B87851}" type="presOf" srcId="{A61A174B-A078-47D7-A628-86EB061AB009}" destId="{5011F9C5-F072-4DC6-83EE-EFC224049EC2}" srcOrd="0" destOrd="3" presId="urn:microsoft.com/office/officeart/2005/8/layout/hProcess10"/>
    <dgm:cxn modelId="{20FD3299-09A9-401E-8889-834EC9AB5598}" type="presOf" srcId="{5E44B0BB-3F28-4901-BAE2-9B3C1FD712D3}" destId="{85237131-35CF-4C44-8D4D-BDDD85A0F263}" srcOrd="0" destOrd="0" presId="urn:microsoft.com/office/officeart/2005/8/layout/hProcess10"/>
    <dgm:cxn modelId="{55785B9B-6D3B-4D3F-A98F-7BBCE98AE956}" type="presOf" srcId="{F0F40D5D-3706-44BF-8873-C15CC104DA50}" destId="{E5C7B44E-B8D0-4236-ABF3-12FA5C6C3F28}" srcOrd="1" destOrd="0" presId="urn:microsoft.com/office/officeart/2005/8/layout/hProcess10"/>
    <dgm:cxn modelId="{AA6FEEA9-6D23-405D-BEEB-16B5193AD817}" type="presOf" srcId="{8DC9F355-AAA9-4BAD-A038-9465CA966C92}" destId="{F4791906-9798-45BD-96A3-E1284DA4E7BF}" srcOrd="0" destOrd="0" presId="urn:microsoft.com/office/officeart/2005/8/layout/hProcess10"/>
    <dgm:cxn modelId="{437DB0AD-59B3-4819-9A4B-BE8C9AE8676B}" type="presOf" srcId="{5E44B0BB-3F28-4901-BAE2-9B3C1FD712D3}" destId="{DA34DA14-BBDC-4A79-A997-EF37E74C0AFA}" srcOrd="1" destOrd="0" presId="urn:microsoft.com/office/officeart/2005/8/layout/hProcess10"/>
    <dgm:cxn modelId="{D0F740B1-5F33-485E-9A9B-80EE0472F204}" type="presOf" srcId="{C80888F8-FEFB-4C34-AC63-31AAE251541C}" destId="{5011F9C5-F072-4DC6-83EE-EFC224049EC2}" srcOrd="0" destOrd="0" presId="urn:microsoft.com/office/officeart/2005/8/layout/hProcess10"/>
    <dgm:cxn modelId="{E4F1CFB2-1088-4828-85D7-CDB2E2A8836E}" srcId="{C80888F8-FEFB-4C34-AC63-31AAE251541C}" destId="{A61A174B-A078-47D7-A628-86EB061AB009}" srcOrd="2" destOrd="0" parTransId="{229964EC-3E1D-47E4-AEF3-B63D5A2D7096}" sibTransId="{1FDDB8A1-EAB2-4B26-A235-B2B9FAD0A1D2}"/>
    <dgm:cxn modelId="{A6A750B4-984D-4FC7-839E-7EB77A871D76}" srcId="{4ADED9D5-A66C-4101-9046-086F0A61AA59}" destId="{C80888F8-FEFB-4C34-AC63-31AAE251541C}" srcOrd="2" destOrd="0" parTransId="{DBDB521F-1891-4131-8D31-69069554795D}" sibTransId="{5E44B0BB-3F28-4901-BAE2-9B3C1FD712D3}"/>
    <dgm:cxn modelId="{C8B8BDBA-3199-4554-9680-44F195FBB4C3}" srcId="{8DC9F355-AAA9-4BAD-A038-9465CA966C92}" destId="{BA0BDDB0-FA91-40CE-AA05-FE5267304276}" srcOrd="0" destOrd="0" parTransId="{014C1B90-61FD-439A-B38E-61E4896D2106}" sibTransId="{0E5E5D45-2A84-4EB7-8448-E9D1E768E349}"/>
    <dgm:cxn modelId="{DE6934C0-048D-42E2-A14C-926CDB33D7E4}" type="presOf" srcId="{C9E6A454-3715-4857-947B-0D6F4F7B2CB0}" destId="{CF0D50DD-8425-4B50-B57F-902E6801B938}" srcOrd="0" destOrd="0" presId="urn:microsoft.com/office/officeart/2005/8/layout/hProcess10"/>
    <dgm:cxn modelId="{813499C7-09F1-4AD4-8249-7DC41BB34F0C}" type="presOf" srcId="{4ADED9D5-A66C-4101-9046-086F0A61AA59}" destId="{3ADEF8C2-6510-4FDF-8402-ECC503CE2B07}" srcOrd="0" destOrd="0" presId="urn:microsoft.com/office/officeart/2005/8/layout/hProcess10"/>
    <dgm:cxn modelId="{DA990FC9-3C94-4285-84A8-35F58C1403B5}" type="presOf" srcId="{58886691-A583-42D1-B06E-A17884653900}" destId="{A7B99D3C-DED1-47DE-9E4B-B883EF5EE5F1}" srcOrd="0" destOrd="0" presId="urn:microsoft.com/office/officeart/2005/8/layout/hProcess10"/>
    <dgm:cxn modelId="{FD7E31E4-CD5D-48FB-8BFF-E044CD73D9DC}" type="presOf" srcId="{605AAC1E-9B3A-4F34-8719-7F22797E22E1}" destId="{F2243A8A-A1E2-4E6F-8865-A93885FB59D0}" srcOrd="0" destOrd="0" presId="urn:microsoft.com/office/officeart/2005/8/layout/hProcess10"/>
    <dgm:cxn modelId="{E6B05BEE-6BE5-40CB-93BB-B7E37A8FA71B}" type="presOf" srcId="{C76C2F8D-F14A-4DE0-91D5-701A20BFE6AF}" destId="{A7B99D3C-DED1-47DE-9E4B-B883EF5EE5F1}" srcOrd="0" destOrd="1" presId="urn:microsoft.com/office/officeart/2005/8/layout/hProcess10"/>
    <dgm:cxn modelId="{77CB45F3-6EE8-4155-92B5-298E4403F030}" srcId="{C80888F8-FEFB-4C34-AC63-31AAE251541C}" destId="{47D17699-2F19-4095-BCEC-789DBE43407F}" srcOrd="0" destOrd="0" parTransId="{2EFB9AA6-7115-4CB8-8841-8705B0B0BEA0}" sibTransId="{A8E9F7DE-ECB0-4206-BF04-0897E2B95705}"/>
    <dgm:cxn modelId="{8AD9FDFF-27DA-4F55-8A56-F3AA44282831}" srcId="{58886691-A583-42D1-B06E-A17884653900}" destId="{C76C2F8D-F14A-4DE0-91D5-701A20BFE6AF}" srcOrd="0" destOrd="0" parTransId="{E4DE169C-72CE-47A0-8DC1-961DDA1E7D48}" sibTransId="{87F82ADD-0A0E-454C-B932-C851B5B0342D}"/>
    <dgm:cxn modelId="{407754EC-B93E-47F0-8D45-49158A043D72}" type="presParOf" srcId="{3ADEF8C2-6510-4FDF-8402-ECC503CE2B07}" destId="{62B735CB-D4B3-4EEF-A311-57BF8F0366C8}" srcOrd="0" destOrd="0" presId="urn:microsoft.com/office/officeart/2005/8/layout/hProcess10"/>
    <dgm:cxn modelId="{9BA46F79-A982-4482-AC7E-359AD6E7C559}" type="presParOf" srcId="{62B735CB-D4B3-4EEF-A311-57BF8F0366C8}" destId="{C32CEF92-EB5C-4A9E-BA12-54E56A288BB3}" srcOrd="0" destOrd="0" presId="urn:microsoft.com/office/officeart/2005/8/layout/hProcess10"/>
    <dgm:cxn modelId="{543DFA94-1B4A-419F-A1C5-FFD43769E7B9}" type="presParOf" srcId="{62B735CB-D4B3-4EEF-A311-57BF8F0366C8}" destId="{A7B99D3C-DED1-47DE-9E4B-B883EF5EE5F1}" srcOrd="1" destOrd="0" presId="urn:microsoft.com/office/officeart/2005/8/layout/hProcess10"/>
    <dgm:cxn modelId="{0F8911BF-445E-464B-826D-7A05A1F3D09E}" type="presParOf" srcId="{3ADEF8C2-6510-4FDF-8402-ECC503CE2B07}" destId="{E8C343FC-F8DD-485D-82AC-EBF3486B2A29}" srcOrd="1" destOrd="0" presId="urn:microsoft.com/office/officeart/2005/8/layout/hProcess10"/>
    <dgm:cxn modelId="{BB615537-E838-44BC-A208-758FDB75375A}" type="presParOf" srcId="{E8C343FC-F8DD-485D-82AC-EBF3486B2A29}" destId="{E5C7B44E-B8D0-4236-ABF3-12FA5C6C3F28}" srcOrd="0" destOrd="0" presId="urn:microsoft.com/office/officeart/2005/8/layout/hProcess10"/>
    <dgm:cxn modelId="{F6629D24-DF0B-49BC-AD7B-A331AE13B3BE}" type="presParOf" srcId="{3ADEF8C2-6510-4FDF-8402-ECC503CE2B07}" destId="{F4D7D669-4AC6-46F1-A370-253CB3E32B50}" srcOrd="2" destOrd="0" presId="urn:microsoft.com/office/officeart/2005/8/layout/hProcess10"/>
    <dgm:cxn modelId="{5EE2832B-670C-4474-AB41-4FD1717A7B49}" type="presParOf" srcId="{F4D7D669-4AC6-46F1-A370-253CB3E32B50}" destId="{6DE598EC-68B8-4D3D-934E-92E7EB401502}" srcOrd="0" destOrd="0" presId="urn:microsoft.com/office/officeart/2005/8/layout/hProcess10"/>
    <dgm:cxn modelId="{AA4CCDB1-0477-4C0E-9487-22AA3E76FEF0}" type="presParOf" srcId="{F4D7D669-4AC6-46F1-A370-253CB3E32B50}" destId="{CF0D50DD-8425-4B50-B57F-902E6801B938}" srcOrd="1" destOrd="0" presId="urn:microsoft.com/office/officeart/2005/8/layout/hProcess10"/>
    <dgm:cxn modelId="{3C997156-CFA9-4D4A-9FCE-0FE0F3BC2D54}" type="presParOf" srcId="{3ADEF8C2-6510-4FDF-8402-ECC503CE2B07}" destId="{F2243A8A-A1E2-4E6F-8865-A93885FB59D0}" srcOrd="3" destOrd="0" presId="urn:microsoft.com/office/officeart/2005/8/layout/hProcess10"/>
    <dgm:cxn modelId="{B7F379F8-C0A5-460E-BBD8-39A6E0F5F0A8}" type="presParOf" srcId="{F2243A8A-A1E2-4E6F-8865-A93885FB59D0}" destId="{1B16E79E-42A1-4075-A21C-FD7A097E3084}" srcOrd="0" destOrd="0" presId="urn:microsoft.com/office/officeart/2005/8/layout/hProcess10"/>
    <dgm:cxn modelId="{71E169B9-D739-4CF1-82B2-AA5397AEB283}" type="presParOf" srcId="{3ADEF8C2-6510-4FDF-8402-ECC503CE2B07}" destId="{572EDAB5-55F0-4E93-9DB2-34E71CB79323}" srcOrd="4" destOrd="0" presId="urn:microsoft.com/office/officeart/2005/8/layout/hProcess10"/>
    <dgm:cxn modelId="{0F12B989-53A9-4427-853E-A072D94BA468}" type="presParOf" srcId="{572EDAB5-55F0-4E93-9DB2-34E71CB79323}" destId="{CFB7B1D9-8C7D-4EFF-A512-9154EBB36AB3}" srcOrd="0" destOrd="0" presId="urn:microsoft.com/office/officeart/2005/8/layout/hProcess10"/>
    <dgm:cxn modelId="{056AA891-DC9C-4FCA-B23F-9571130F10BC}" type="presParOf" srcId="{572EDAB5-55F0-4E93-9DB2-34E71CB79323}" destId="{5011F9C5-F072-4DC6-83EE-EFC224049EC2}" srcOrd="1" destOrd="0" presId="urn:microsoft.com/office/officeart/2005/8/layout/hProcess10"/>
    <dgm:cxn modelId="{858A3AD5-84FE-4B65-B2AA-4B23390C77C5}" type="presParOf" srcId="{3ADEF8C2-6510-4FDF-8402-ECC503CE2B07}" destId="{85237131-35CF-4C44-8D4D-BDDD85A0F263}" srcOrd="5" destOrd="0" presId="urn:microsoft.com/office/officeart/2005/8/layout/hProcess10"/>
    <dgm:cxn modelId="{0E593F10-929D-47B0-9964-6A8A55D7A68D}" type="presParOf" srcId="{85237131-35CF-4C44-8D4D-BDDD85A0F263}" destId="{DA34DA14-BBDC-4A79-A997-EF37E74C0AFA}" srcOrd="0" destOrd="0" presId="urn:microsoft.com/office/officeart/2005/8/layout/hProcess10"/>
    <dgm:cxn modelId="{AED4454C-919E-4B5C-9BF5-05A1A636109D}" type="presParOf" srcId="{3ADEF8C2-6510-4FDF-8402-ECC503CE2B07}" destId="{E1C9732D-C6CE-4241-BD62-45BDB603B310}" srcOrd="6" destOrd="0" presId="urn:microsoft.com/office/officeart/2005/8/layout/hProcess10"/>
    <dgm:cxn modelId="{4D187BC4-F6BB-4226-9DBC-31D87D28ED99}" type="presParOf" srcId="{E1C9732D-C6CE-4241-BD62-45BDB603B310}" destId="{2AD2EB6A-3890-4B12-829F-DB1378619934}" srcOrd="0" destOrd="0" presId="urn:microsoft.com/office/officeart/2005/8/layout/hProcess10"/>
    <dgm:cxn modelId="{C0F7CF67-4D8E-4ECE-972F-CBBA0AE9C052}" type="presParOf" srcId="{E1C9732D-C6CE-4241-BD62-45BDB603B310}" destId="{F4791906-9798-45BD-96A3-E1284DA4E7BF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7D8AC2D-D529-49AF-8D9E-BEEC8154E68B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7331496B-6703-45F4-B8F8-FA24073F1707}">
      <dgm:prSet phldrT="[Text]"/>
      <dgm:spPr/>
      <dgm:t>
        <a:bodyPr/>
        <a:lstStyle/>
        <a:p>
          <a:r>
            <a:rPr lang="en-AU" dirty="0"/>
            <a:t>1. Post P&amp;ID</a:t>
          </a:r>
        </a:p>
      </dgm:t>
    </dgm:pt>
    <dgm:pt modelId="{133A26B5-E124-406C-B4BF-4E036189EBCC}" type="parTrans" cxnId="{5A1932DC-D3E8-4A1B-AE9C-5F474C8F9B0C}">
      <dgm:prSet/>
      <dgm:spPr/>
      <dgm:t>
        <a:bodyPr/>
        <a:lstStyle/>
        <a:p>
          <a:endParaRPr lang="en-AU"/>
        </a:p>
      </dgm:t>
    </dgm:pt>
    <dgm:pt modelId="{29714F57-4C60-43ED-8CB3-2C518DEB2B07}" type="sibTrans" cxnId="{5A1932DC-D3E8-4A1B-AE9C-5F474C8F9B0C}">
      <dgm:prSet/>
      <dgm:spPr/>
      <dgm:t>
        <a:bodyPr/>
        <a:lstStyle/>
        <a:p>
          <a:endParaRPr lang="en-AU"/>
        </a:p>
      </dgm:t>
    </dgm:pt>
    <dgm:pt modelId="{FE1D5C68-D444-4B0C-B997-6F891CBB50B6}">
      <dgm:prSet phldrT="[Text]"/>
      <dgm:spPr/>
      <dgm:t>
        <a:bodyPr/>
        <a:lstStyle/>
        <a:p>
          <a:r>
            <a:rPr lang="en-AU" dirty="0"/>
            <a:t>2. Transform P&amp;ID to CCOM</a:t>
          </a:r>
        </a:p>
      </dgm:t>
    </dgm:pt>
    <dgm:pt modelId="{903E57FC-2E6A-4ADC-89ED-B312B0471401}" type="parTrans" cxnId="{8EA8F861-BB89-4259-B993-2056A4294BAE}">
      <dgm:prSet/>
      <dgm:spPr/>
      <dgm:t>
        <a:bodyPr/>
        <a:lstStyle/>
        <a:p>
          <a:endParaRPr lang="en-AU"/>
        </a:p>
      </dgm:t>
    </dgm:pt>
    <dgm:pt modelId="{7DF7F194-1E91-4849-AA6A-7E280F0E4E56}" type="sibTrans" cxnId="{8EA8F861-BB89-4259-B993-2056A4294BAE}">
      <dgm:prSet/>
      <dgm:spPr/>
      <dgm:t>
        <a:bodyPr/>
        <a:lstStyle/>
        <a:p>
          <a:endParaRPr lang="en-AU"/>
        </a:p>
      </dgm:t>
    </dgm:pt>
    <dgm:pt modelId="{78595258-945A-4793-8385-D0BAB40FC30C}">
      <dgm:prSet phldrT="[Text]"/>
      <dgm:spPr/>
      <dgm:t>
        <a:bodyPr/>
        <a:lstStyle/>
        <a:p>
          <a:r>
            <a:rPr lang="en-AU" dirty="0"/>
            <a:t>3. Show As-Designed Data in </a:t>
          </a:r>
          <a:r>
            <a:rPr lang="en-AU" dirty="0" err="1"/>
            <a:t>InteropRegister</a:t>
          </a:r>
          <a:endParaRPr lang="en-AU" dirty="0"/>
        </a:p>
      </dgm:t>
    </dgm:pt>
    <dgm:pt modelId="{0D8C3503-FD94-4578-80E5-561766F277D6}" type="parTrans" cxnId="{C79C27F5-93D6-444D-966C-6D098E4A67C8}">
      <dgm:prSet/>
      <dgm:spPr/>
      <dgm:t>
        <a:bodyPr/>
        <a:lstStyle/>
        <a:p>
          <a:endParaRPr lang="en-AU"/>
        </a:p>
      </dgm:t>
    </dgm:pt>
    <dgm:pt modelId="{0597BDD0-BA98-4079-805D-B145433F5683}" type="sibTrans" cxnId="{C79C27F5-93D6-444D-966C-6D098E4A67C8}">
      <dgm:prSet/>
      <dgm:spPr/>
      <dgm:t>
        <a:bodyPr/>
        <a:lstStyle/>
        <a:p>
          <a:endParaRPr lang="en-AU"/>
        </a:p>
      </dgm:t>
    </dgm:pt>
    <dgm:pt modelId="{69F670DD-0A97-4103-BDAD-258365481197}">
      <dgm:prSet phldrT="[Text]"/>
      <dgm:spPr/>
      <dgm:t>
        <a:bodyPr/>
        <a:lstStyle/>
        <a:p>
          <a:r>
            <a:rPr lang="en-AU" dirty="0"/>
            <a:t>4. Capital Project WMS: Publish As-Built Asset Data</a:t>
          </a:r>
        </a:p>
      </dgm:t>
    </dgm:pt>
    <dgm:pt modelId="{D5543200-777B-4786-A946-84D6AD862B8B}" type="parTrans" cxnId="{19821746-A4E3-4F20-9699-50B75D39D7B9}">
      <dgm:prSet/>
      <dgm:spPr/>
      <dgm:t>
        <a:bodyPr/>
        <a:lstStyle/>
        <a:p>
          <a:endParaRPr lang="en-AU"/>
        </a:p>
      </dgm:t>
    </dgm:pt>
    <dgm:pt modelId="{497E0396-B603-43AD-971C-DCDD431C35D7}" type="sibTrans" cxnId="{19821746-A4E3-4F20-9699-50B75D39D7B9}">
      <dgm:prSet/>
      <dgm:spPr/>
      <dgm:t>
        <a:bodyPr/>
        <a:lstStyle/>
        <a:p>
          <a:endParaRPr lang="en-AU"/>
        </a:p>
      </dgm:t>
    </dgm:pt>
    <dgm:pt modelId="{268572FC-4FE1-4227-96C7-F1406A1624BA}">
      <dgm:prSet phldrT="[Text]"/>
      <dgm:spPr/>
      <dgm:t>
        <a:bodyPr/>
        <a:lstStyle/>
        <a:p>
          <a:r>
            <a:rPr lang="en-AU" dirty="0"/>
            <a:t>5. Show Asset Data in </a:t>
          </a:r>
          <a:r>
            <a:rPr lang="en-AU" dirty="0" err="1"/>
            <a:t>InteropRegister</a:t>
          </a:r>
          <a:endParaRPr lang="en-AU" dirty="0"/>
        </a:p>
      </dgm:t>
    </dgm:pt>
    <dgm:pt modelId="{E29A749C-25F4-494A-9756-9094A2813333}" type="parTrans" cxnId="{B1E69201-4453-425F-95F6-E462C20C2B1A}">
      <dgm:prSet/>
      <dgm:spPr/>
      <dgm:t>
        <a:bodyPr/>
        <a:lstStyle/>
        <a:p>
          <a:endParaRPr lang="en-AU"/>
        </a:p>
      </dgm:t>
    </dgm:pt>
    <dgm:pt modelId="{4AB3F7B7-A9D4-4776-BED4-27DD38B18394}" type="sibTrans" cxnId="{B1E69201-4453-425F-95F6-E462C20C2B1A}">
      <dgm:prSet/>
      <dgm:spPr/>
      <dgm:t>
        <a:bodyPr/>
        <a:lstStyle/>
        <a:p>
          <a:endParaRPr lang="en-AU"/>
        </a:p>
      </dgm:t>
    </dgm:pt>
    <dgm:pt modelId="{35E0AD17-3AE8-4259-9442-9EFDEB9CB832}">
      <dgm:prSet phldrT="[Text]"/>
      <dgm:spPr/>
      <dgm:t>
        <a:bodyPr/>
        <a:lstStyle/>
        <a:p>
          <a:r>
            <a:rPr lang="en-AU" dirty="0"/>
            <a:t>6. Handover As-Designed/As-Built Data</a:t>
          </a:r>
        </a:p>
      </dgm:t>
    </dgm:pt>
    <dgm:pt modelId="{E8E1DC2D-F4CB-4133-9096-F3E92B6A870A}" type="parTrans" cxnId="{BF1E98A9-5A47-4C58-A743-2B627000ED7C}">
      <dgm:prSet/>
      <dgm:spPr/>
      <dgm:t>
        <a:bodyPr/>
        <a:lstStyle/>
        <a:p>
          <a:endParaRPr lang="en-AU"/>
        </a:p>
      </dgm:t>
    </dgm:pt>
    <dgm:pt modelId="{336D5C4E-D2DD-42A5-BC9C-D08D8B2348EA}" type="sibTrans" cxnId="{BF1E98A9-5A47-4C58-A743-2B627000ED7C}">
      <dgm:prSet/>
      <dgm:spPr/>
      <dgm:t>
        <a:bodyPr/>
        <a:lstStyle/>
        <a:p>
          <a:endParaRPr lang="en-AU"/>
        </a:p>
      </dgm:t>
    </dgm:pt>
    <dgm:pt modelId="{E285A86C-F16C-4B36-A439-9898CC30B744}">
      <dgm:prSet phldrT="[Text]"/>
      <dgm:spPr/>
      <dgm:t>
        <a:bodyPr/>
        <a:lstStyle/>
        <a:p>
          <a:r>
            <a:rPr lang="en-AU" dirty="0"/>
            <a:t>7. CBM, </a:t>
          </a:r>
          <a:r>
            <a:rPr lang="en-AU" dirty="0" err="1"/>
            <a:t>PdMA</a:t>
          </a:r>
          <a:endParaRPr lang="en-AU" dirty="0"/>
        </a:p>
      </dgm:t>
    </dgm:pt>
    <dgm:pt modelId="{840F8F6B-B4FF-4023-AB56-B12171D349C6}" type="parTrans" cxnId="{64BEC490-0C13-4924-8F75-6EB25BABC2C2}">
      <dgm:prSet/>
      <dgm:spPr/>
      <dgm:t>
        <a:bodyPr/>
        <a:lstStyle/>
        <a:p>
          <a:endParaRPr lang="en-AU"/>
        </a:p>
      </dgm:t>
    </dgm:pt>
    <dgm:pt modelId="{F20AFC82-6AD0-4910-8D3D-FE25ACF2444D}" type="sibTrans" cxnId="{64BEC490-0C13-4924-8F75-6EB25BABC2C2}">
      <dgm:prSet/>
      <dgm:spPr/>
      <dgm:t>
        <a:bodyPr/>
        <a:lstStyle/>
        <a:p>
          <a:endParaRPr lang="en-AU"/>
        </a:p>
      </dgm:t>
    </dgm:pt>
    <dgm:pt modelId="{3207326D-BA14-4995-A5D8-A1AD3BB1390F}">
      <dgm:prSet phldrT="[Text]"/>
      <dgm:spPr/>
      <dgm:t>
        <a:bodyPr/>
        <a:lstStyle/>
        <a:p>
          <a:r>
            <a:rPr lang="en-AU" dirty="0"/>
            <a:t>8. </a:t>
          </a:r>
          <a:r>
            <a:rPr lang="en-AU" dirty="0" err="1"/>
            <a:t>InteropRegister</a:t>
          </a:r>
          <a:r>
            <a:rPr lang="en-AU" dirty="0"/>
            <a:t> Receives CBM Advisory</a:t>
          </a:r>
        </a:p>
      </dgm:t>
    </dgm:pt>
    <dgm:pt modelId="{99118DD7-759A-430E-8DF4-608DF2D82D7E}" type="parTrans" cxnId="{37D4287E-92C4-4CC8-9986-BDC3BD00C5CD}">
      <dgm:prSet/>
      <dgm:spPr/>
      <dgm:t>
        <a:bodyPr/>
        <a:lstStyle/>
        <a:p>
          <a:endParaRPr lang="en-AU"/>
        </a:p>
      </dgm:t>
    </dgm:pt>
    <dgm:pt modelId="{6C035D43-06D1-4910-897D-FC4735E63035}" type="sibTrans" cxnId="{37D4287E-92C4-4CC8-9986-BDC3BD00C5CD}">
      <dgm:prSet/>
      <dgm:spPr/>
      <dgm:t>
        <a:bodyPr/>
        <a:lstStyle/>
        <a:p>
          <a:endParaRPr lang="en-AU"/>
        </a:p>
      </dgm:t>
    </dgm:pt>
    <dgm:pt modelId="{1F5EBB2D-2920-488D-9397-420E558A76E1}">
      <dgm:prSet phldrT="[Text]"/>
      <dgm:spPr/>
      <dgm:t>
        <a:bodyPr/>
        <a:lstStyle/>
        <a:p>
          <a:r>
            <a:rPr lang="en-AU" dirty="0"/>
            <a:t>9. Perform Remove and Replace using mock-up</a:t>
          </a:r>
        </a:p>
      </dgm:t>
    </dgm:pt>
    <dgm:pt modelId="{22A4F9D4-730E-47D5-B57B-DD3631680129}" type="parTrans" cxnId="{05B3E9F4-4D50-4623-B2D1-7144E1D23B20}">
      <dgm:prSet/>
      <dgm:spPr/>
      <dgm:t>
        <a:bodyPr/>
        <a:lstStyle/>
        <a:p>
          <a:endParaRPr lang="en-AU"/>
        </a:p>
      </dgm:t>
    </dgm:pt>
    <dgm:pt modelId="{AB027A72-3FD5-4CB3-846E-492DDD208798}" type="sibTrans" cxnId="{05B3E9F4-4D50-4623-B2D1-7144E1D23B20}">
      <dgm:prSet/>
      <dgm:spPr/>
      <dgm:t>
        <a:bodyPr/>
        <a:lstStyle/>
        <a:p>
          <a:endParaRPr lang="en-AU"/>
        </a:p>
      </dgm:t>
    </dgm:pt>
    <dgm:pt modelId="{C6A6666A-0C08-4533-BAC9-A42E9B5E36D2}">
      <dgm:prSet phldrT="[Text]"/>
      <dgm:spPr/>
      <dgm:t>
        <a:bodyPr/>
        <a:lstStyle/>
        <a:p>
          <a:r>
            <a:rPr lang="en-AU" dirty="0"/>
            <a:t>10. Show result of event-driven updates</a:t>
          </a:r>
        </a:p>
      </dgm:t>
    </dgm:pt>
    <dgm:pt modelId="{53F035BB-A249-435F-8787-3A2BFB967B2E}" type="parTrans" cxnId="{68E6D438-3110-402C-AED7-FED6E355E08A}">
      <dgm:prSet/>
      <dgm:spPr/>
      <dgm:t>
        <a:bodyPr/>
        <a:lstStyle/>
        <a:p>
          <a:endParaRPr lang="en-AU"/>
        </a:p>
      </dgm:t>
    </dgm:pt>
    <dgm:pt modelId="{1DA86C7E-097A-48DE-B3A2-F15065482623}" type="sibTrans" cxnId="{68E6D438-3110-402C-AED7-FED6E355E08A}">
      <dgm:prSet/>
      <dgm:spPr/>
      <dgm:t>
        <a:bodyPr/>
        <a:lstStyle/>
        <a:p>
          <a:endParaRPr lang="en-AU"/>
        </a:p>
      </dgm:t>
    </dgm:pt>
    <dgm:pt modelId="{9B866B56-02B6-4CFC-8B92-8E61B4C918BB}" type="pres">
      <dgm:prSet presAssocID="{97D8AC2D-D529-49AF-8D9E-BEEC8154E68B}" presName="Name0" presStyleCnt="0">
        <dgm:presLayoutVars>
          <dgm:dir/>
          <dgm:resizeHandles val="exact"/>
        </dgm:presLayoutVars>
      </dgm:prSet>
      <dgm:spPr/>
    </dgm:pt>
    <dgm:pt modelId="{598BCF9B-D058-4598-8725-70501BA48AD9}" type="pres">
      <dgm:prSet presAssocID="{7331496B-6703-45F4-B8F8-FA24073F1707}" presName="composite" presStyleCnt="0"/>
      <dgm:spPr/>
    </dgm:pt>
    <dgm:pt modelId="{6F23A5BF-7B63-4F1C-A451-1B8D1F6A8AED}" type="pres">
      <dgm:prSet presAssocID="{7331496B-6703-45F4-B8F8-FA24073F1707}" presName="rect1" presStyleLbl="bgImgPlace1" presStyleIdx="0" presStyleCnt="10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5" r="-81815"/>
          </a:stretch>
        </a:blipFill>
      </dgm:spPr>
    </dgm:pt>
    <dgm:pt modelId="{8F626EA7-0E63-401C-861D-19A4A55675D6}" type="pres">
      <dgm:prSet presAssocID="{7331496B-6703-45F4-B8F8-FA24073F1707}" presName="wedgeRectCallout1" presStyleLbl="node1" presStyleIdx="0" presStyleCnt="10">
        <dgm:presLayoutVars>
          <dgm:bulletEnabled val="1"/>
        </dgm:presLayoutVars>
      </dgm:prSet>
      <dgm:spPr/>
    </dgm:pt>
    <dgm:pt modelId="{8F0F97AB-3B51-443D-9EA2-24BEB8A32501}" type="pres">
      <dgm:prSet presAssocID="{29714F57-4C60-43ED-8CB3-2C518DEB2B07}" presName="sibTrans" presStyleCnt="0"/>
      <dgm:spPr/>
    </dgm:pt>
    <dgm:pt modelId="{BC0F2A03-7D8F-4EA9-BE7E-5AFF95BAFDF3}" type="pres">
      <dgm:prSet presAssocID="{FE1D5C68-D444-4B0C-B997-6F891CBB50B6}" presName="composite" presStyleCnt="0"/>
      <dgm:spPr/>
    </dgm:pt>
    <dgm:pt modelId="{5473F395-6D49-4DB5-B9E6-CCE0199FB3C9}" type="pres">
      <dgm:prSet presAssocID="{FE1D5C68-D444-4B0C-B997-6F891CBB50B6}" presName="rect1" presStyleLbl="bgImgPlace1" presStyleIdx="1" presStyleCnt="10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8" t="-17284" r="-76178" b="17284"/>
          </a:stretch>
        </a:blipFill>
      </dgm:spPr>
    </dgm:pt>
    <dgm:pt modelId="{DF827106-578C-4696-A60E-51C98F32F24B}" type="pres">
      <dgm:prSet presAssocID="{FE1D5C68-D444-4B0C-B997-6F891CBB50B6}" presName="wedgeRectCallout1" presStyleLbl="node1" presStyleIdx="1" presStyleCnt="10">
        <dgm:presLayoutVars>
          <dgm:bulletEnabled val="1"/>
        </dgm:presLayoutVars>
      </dgm:prSet>
      <dgm:spPr/>
    </dgm:pt>
    <dgm:pt modelId="{4A18BAA1-6283-4C57-AEBD-10CD8FAD7B24}" type="pres">
      <dgm:prSet presAssocID="{7DF7F194-1E91-4849-AA6A-7E280F0E4E56}" presName="sibTrans" presStyleCnt="0"/>
      <dgm:spPr/>
    </dgm:pt>
    <dgm:pt modelId="{664E0B9E-9C2B-4B42-B9D9-5229B6F6FD7D}" type="pres">
      <dgm:prSet presAssocID="{78595258-945A-4793-8385-D0BAB40FC30C}" presName="composite" presStyleCnt="0"/>
      <dgm:spPr/>
    </dgm:pt>
    <dgm:pt modelId="{FFD8D762-61E2-42DA-BD11-8CA119F5030A}" type="pres">
      <dgm:prSet presAssocID="{78595258-945A-4793-8385-D0BAB40FC30C}" presName="rect1" presStyleLbl="bgImgPlace1" presStyleIdx="2" presStyleCnt="10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34" r="-38334"/>
          </a:stretch>
        </a:blipFill>
      </dgm:spPr>
    </dgm:pt>
    <dgm:pt modelId="{1B82EED6-3AB9-4FE4-989C-8A430D5706FE}" type="pres">
      <dgm:prSet presAssocID="{78595258-945A-4793-8385-D0BAB40FC30C}" presName="wedgeRectCallout1" presStyleLbl="node1" presStyleIdx="2" presStyleCnt="10">
        <dgm:presLayoutVars>
          <dgm:bulletEnabled val="1"/>
        </dgm:presLayoutVars>
      </dgm:prSet>
      <dgm:spPr/>
    </dgm:pt>
    <dgm:pt modelId="{D06C7014-DC2E-4EB1-86CA-4A7FF770E374}" type="pres">
      <dgm:prSet presAssocID="{0597BDD0-BA98-4079-805D-B145433F5683}" presName="sibTrans" presStyleCnt="0"/>
      <dgm:spPr/>
    </dgm:pt>
    <dgm:pt modelId="{D10FF36A-09E4-4082-8288-A0904CFAC5AD}" type="pres">
      <dgm:prSet presAssocID="{69F670DD-0A97-4103-BDAD-258365481197}" presName="composite" presStyleCnt="0"/>
      <dgm:spPr/>
    </dgm:pt>
    <dgm:pt modelId="{C6CA90B2-6546-497F-B65A-5FE6DADA242C}" type="pres">
      <dgm:prSet presAssocID="{69F670DD-0A97-4103-BDAD-258365481197}" presName="rect1" presStyleLbl="bgImgPlace1" presStyleIdx="3" presStyleCnt="10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" r="-69997"/>
          </a:stretch>
        </a:blipFill>
      </dgm:spPr>
    </dgm:pt>
    <dgm:pt modelId="{96475E45-E089-4D3C-AC2A-056E6A1F3817}" type="pres">
      <dgm:prSet presAssocID="{69F670DD-0A97-4103-BDAD-258365481197}" presName="wedgeRectCallout1" presStyleLbl="node1" presStyleIdx="3" presStyleCnt="10">
        <dgm:presLayoutVars>
          <dgm:bulletEnabled val="1"/>
        </dgm:presLayoutVars>
      </dgm:prSet>
      <dgm:spPr/>
    </dgm:pt>
    <dgm:pt modelId="{9B2962BF-E209-471D-A2EA-089B18665E31}" type="pres">
      <dgm:prSet presAssocID="{497E0396-B603-43AD-971C-DCDD431C35D7}" presName="sibTrans" presStyleCnt="0"/>
      <dgm:spPr/>
    </dgm:pt>
    <dgm:pt modelId="{BE45C571-9E61-49E7-9BBD-D80C3CE3A8FA}" type="pres">
      <dgm:prSet presAssocID="{268572FC-4FE1-4227-96C7-F1406A1624BA}" presName="composite" presStyleCnt="0"/>
      <dgm:spPr/>
    </dgm:pt>
    <dgm:pt modelId="{FE9A5EED-A5EB-4CF1-A0BE-E49BEE2F6AFE}" type="pres">
      <dgm:prSet presAssocID="{268572FC-4FE1-4227-96C7-F1406A1624BA}" presName="rect1" presStyleLbl="bgImgPlace1" presStyleIdx="4" presStyleCnt="1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1D428C05-3B56-4485-AFCF-FC6ECAC3F196}" type="pres">
      <dgm:prSet presAssocID="{268572FC-4FE1-4227-96C7-F1406A1624BA}" presName="wedgeRectCallout1" presStyleLbl="node1" presStyleIdx="4" presStyleCnt="10">
        <dgm:presLayoutVars>
          <dgm:bulletEnabled val="1"/>
        </dgm:presLayoutVars>
      </dgm:prSet>
      <dgm:spPr/>
    </dgm:pt>
    <dgm:pt modelId="{183E9CB0-86CA-4E19-BB20-10CCAF5E1670}" type="pres">
      <dgm:prSet presAssocID="{4AB3F7B7-A9D4-4776-BED4-27DD38B18394}" presName="sibTrans" presStyleCnt="0"/>
      <dgm:spPr/>
    </dgm:pt>
    <dgm:pt modelId="{0C2C5EFA-5D1B-458A-99EE-31B2EDC67DF4}" type="pres">
      <dgm:prSet presAssocID="{35E0AD17-3AE8-4259-9442-9EFDEB9CB832}" presName="composite" presStyleCnt="0"/>
      <dgm:spPr/>
    </dgm:pt>
    <dgm:pt modelId="{1FB7E21D-EB40-4DB7-A26B-FCC6005C056A}" type="pres">
      <dgm:prSet presAssocID="{35E0AD17-3AE8-4259-9442-9EFDEB9CB832}" presName="rect1" presStyleLbl="bgImgPlace1" presStyleIdx="5" presStyleCnt="10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713" t="-26920" r="-71987" b="-10192"/>
          </a:stretch>
        </a:blipFill>
      </dgm:spPr>
    </dgm:pt>
    <dgm:pt modelId="{6A702A34-9EA2-4474-8CE4-00E9DD1C832E}" type="pres">
      <dgm:prSet presAssocID="{35E0AD17-3AE8-4259-9442-9EFDEB9CB832}" presName="wedgeRectCallout1" presStyleLbl="node1" presStyleIdx="5" presStyleCnt="10">
        <dgm:presLayoutVars>
          <dgm:bulletEnabled val="1"/>
        </dgm:presLayoutVars>
      </dgm:prSet>
      <dgm:spPr/>
    </dgm:pt>
    <dgm:pt modelId="{9FF83527-2996-474A-A687-10265DEAFF49}" type="pres">
      <dgm:prSet presAssocID="{336D5C4E-D2DD-42A5-BC9C-D08D8B2348EA}" presName="sibTrans" presStyleCnt="0"/>
      <dgm:spPr/>
    </dgm:pt>
    <dgm:pt modelId="{1019947F-5662-4228-93F7-833084BDD5FE}" type="pres">
      <dgm:prSet presAssocID="{E285A86C-F16C-4B36-A439-9898CC30B744}" presName="composite" presStyleCnt="0"/>
      <dgm:spPr/>
    </dgm:pt>
    <dgm:pt modelId="{CF9AA3AD-8CF0-4554-A2FB-F6FCEC51025F}" type="pres">
      <dgm:prSet presAssocID="{E285A86C-F16C-4B36-A439-9898CC30B744}" presName="rect1" presStyleLbl="bgImgPlace1" presStyleIdx="6" presStyleCnt="1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2E76B105-8F1F-4E90-99A6-AA8A5C8F6591}" type="pres">
      <dgm:prSet presAssocID="{E285A86C-F16C-4B36-A439-9898CC30B744}" presName="wedgeRectCallout1" presStyleLbl="node1" presStyleIdx="6" presStyleCnt="10">
        <dgm:presLayoutVars>
          <dgm:bulletEnabled val="1"/>
        </dgm:presLayoutVars>
      </dgm:prSet>
      <dgm:spPr/>
    </dgm:pt>
    <dgm:pt modelId="{AEDB59EC-6DDF-49BD-84FF-922513B54A71}" type="pres">
      <dgm:prSet presAssocID="{F20AFC82-6AD0-4910-8D3D-FE25ACF2444D}" presName="sibTrans" presStyleCnt="0"/>
      <dgm:spPr/>
    </dgm:pt>
    <dgm:pt modelId="{EC36DB89-E2CB-4D60-AB55-10C627DFB235}" type="pres">
      <dgm:prSet presAssocID="{3207326D-BA14-4995-A5D8-A1AD3BB1390F}" presName="composite" presStyleCnt="0"/>
      <dgm:spPr/>
    </dgm:pt>
    <dgm:pt modelId="{3D4BC88B-7E1F-4882-972C-2D0A063CF942}" type="pres">
      <dgm:prSet presAssocID="{3207326D-BA14-4995-A5D8-A1AD3BB1390F}" presName="rect1" presStyleLbl="bgImgPlace1" presStyleIdx="7" presStyleCnt="10"/>
      <dgm:spPr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3" b="-95417"/>
          </a:stretch>
        </a:blipFill>
      </dgm:spPr>
    </dgm:pt>
    <dgm:pt modelId="{A63ACE8F-65B0-402F-9CA8-18188BA53C49}" type="pres">
      <dgm:prSet presAssocID="{3207326D-BA14-4995-A5D8-A1AD3BB1390F}" presName="wedgeRectCallout1" presStyleLbl="node1" presStyleIdx="7" presStyleCnt="10">
        <dgm:presLayoutVars>
          <dgm:bulletEnabled val="1"/>
        </dgm:presLayoutVars>
      </dgm:prSet>
      <dgm:spPr/>
    </dgm:pt>
    <dgm:pt modelId="{36DA82B3-6781-475C-8511-266F96010882}" type="pres">
      <dgm:prSet presAssocID="{6C035D43-06D1-4910-897D-FC4735E63035}" presName="sibTrans" presStyleCnt="0"/>
      <dgm:spPr/>
    </dgm:pt>
    <dgm:pt modelId="{D2F2A997-382B-4AEC-95E5-33AFB9AD8B95}" type="pres">
      <dgm:prSet presAssocID="{1F5EBB2D-2920-488D-9397-420E558A76E1}" presName="composite" presStyleCnt="0"/>
      <dgm:spPr/>
    </dgm:pt>
    <dgm:pt modelId="{BA71D726-9C76-4A74-9681-D898CB6A3182}" type="pres">
      <dgm:prSet presAssocID="{1F5EBB2D-2920-488D-9397-420E558A76E1}" presName="rect1" presStyleLbl="bgImgPlace1" presStyleIdx="8" presStyleCnt="10"/>
      <dgm:spPr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5" r="-140205"/>
          </a:stretch>
        </a:blipFill>
      </dgm:spPr>
    </dgm:pt>
    <dgm:pt modelId="{61548ECD-0D71-434A-82D1-D470174C851A}" type="pres">
      <dgm:prSet presAssocID="{1F5EBB2D-2920-488D-9397-420E558A76E1}" presName="wedgeRectCallout1" presStyleLbl="node1" presStyleIdx="8" presStyleCnt="10">
        <dgm:presLayoutVars>
          <dgm:bulletEnabled val="1"/>
        </dgm:presLayoutVars>
      </dgm:prSet>
      <dgm:spPr/>
    </dgm:pt>
    <dgm:pt modelId="{88215D80-3687-401D-BFA6-013A74A04585}" type="pres">
      <dgm:prSet presAssocID="{AB027A72-3FD5-4CB3-846E-492DDD208798}" presName="sibTrans" presStyleCnt="0"/>
      <dgm:spPr/>
    </dgm:pt>
    <dgm:pt modelId="{D7AFA845-2018-4384-A987-6A19E0232425}" type="pres">
      <dgm:prSet presAssocID="{C6A6666A-0C08-4533-BAC9-A42E9B5E36D2}" presName="composite" presStyleCnt="0"/>
      <dgm:spPr/>
    </dgm:pt>
    <dgm:pt modelId="{6C392906-631E-4B75-BEAD-AC514D4D437D}" type="pres">
      <dgm:prSet presAssocID="{C6A6666A-0C08-4533-BAC9-A42E9B5E36D2}" presName="rect1" presStyleLbl="bgImgPlace1" presStyleIdx="9" presStyleCnt="10"/>
      <dgm:spPr>
        <a:blipFill dpi="0" rotWithShape="1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5" r="-101185"/>
          </a:stretch>
        </a:blipFill>
      </dgm:spPr>
    </dgm:pt>
    <dgm:pt modelId="{6F54C02A-1B02-4DBC-95F4-955D96D58C47}" type="pres">
      <dgm:prSet presAssocID="{C6A6666A-0C08-4533-BAC9-A42E9B5E36D2}" presName="wedgeRectCallout1" presStyleLbl="node1" presStyleIdx="9" presStyleCnt="10">
        <dgm:presLayoutVars>
          <dgm:bulletEnabled val="1"/>
        </dgm:presLayoutVars>
      </dgm:prSet>
      <dgm:spPr/>
    </dgm:pt>
  </dgm:ptLst>
  <dgm:cxnLst>
    <dgm:cxn modelId="{B1E69201-4453-425F-95F6-E462C20C2B1A}" srcId="{97D8AC2D-D529-49AF-8D9E-BEEC8154E68B}" destId="{268572FC-4FE1-4227-96C7-F1406A1624BA}" srcOrd="4" destOrd="0" parTransId="{E29A749C-25F4-494A-9756-9094A2813333}" sibTransId="{4AB3F7B7-A9D4-4776-BED4-27DD38B18394}"/>
    <dgm:cxn modelId="{4CC49405-FB7A-4B74-BE9A-BA6D8F1FB762}" type="presOf" srcId="{C6A6666A-0C08-4533-BAC9-A42E9B5E36D2}" destId="{6F54C02A-1B02-4DBC-95F4-955D96D58C47}" srcOrd="0" destOrd="0" presId="urn:microsoft.com/office/officeart/2008/layout/BendingPictureCaptionList"/>
    <dgm:cxn modelId="{68E6D438-3110-402C-AED7-FED6E355E08A}" srcId="{97D8AC2D-D529-49AF-8D9E-BEEC8154E68B}" destId="{C6A6666A-0C08-4533-BAC9-A42E9B5E36D2}" srcOrd="9" destOrd="0" parTransId="{53F035BB-A249-435F-8787-3A2BFB967B2E}" sibTransId="{1DA86C7E-097A-48DE-B3A2-F15065482623}"/>
    <dgm:cxn modelId="{CF52EB5B-99B0-4635-A476-3FC3EDE6B069}" type="presOf" srcId="{78595258-945A-4793-8385-D0BAB40FC30C}" destId="{1B82EED6-3AB9-4FE4-989C-8A430D5706FE}" srcOrd="0" destOrd="0" presId="urn:microsoft.com/office/officeart/2008/layout/BendingPictureCaptionList"/>
    <dgm:cxn modelId="{3FD16360-D4BC-4A5D-A9C7-2C5E65BDC663}" type="presOf" srcId="{FE1D5C68-D444-4B0C-B997-6F891CBB50B6}" destId="{DF827106-578C-4696-A60E-51C98F32F24B}" srcOrd="0" destOrd="0" presId="urn:microsoft.com/office/officeart/2008/layout/BendingPictureCaptionList"/>
    <dgm:cxn modelId="{8EA8F861-BB89-4259-B993-2056A4294BAE}" srcId="{97D8AC2D-D529-49AF-8D9E-BEEC8154E68B}" destId="{FE1D5C68-D444-4B0C-B997-6F891CBB50B6}" srcOrd="1" destOrd="0" parTransId="{903E57FC-2E6A-4ADC-89ED-B312B0471401}" sibTransId="{7DF7F194-1E91-4849-AA6A-7E280F0E4E56}"/>
    <dgm:cxn modelId="{19821746-A4E3-4F20-9699-50B75D39D7B9}" srcId="{97D8AC2D-D529-49AF-8D9E-BEEC8154E68B}" destId="{69F670DD-0A97-4103-BDAD-258365481197}" srcOrd="3" destOrd="0" parTransId="{D5543200-777B-4786-A946-84D6AD862B8B}" sibTransId="{497E0396-B603-43AD-971C-DCDD431C35D7}"/>
    <dgm:cxn modelId="{37D4287E-92C4-4CC8-9986-BDC3BD00C5CD}" srcId="{97D8AC2D-D529-49AF-8D9E-BEEC8154E68B}" destId="{3207326D-BA14-4995-A5D8-A1AD3BB1390F}" srcOrd="7" destOrd="0" parTransId="{99118DD7-759A-430E-8DF4-608DF2D82D7E}" sibTransId="{6C035D43-06D1-4910-897D-FC4735E63035}"/>
    <dgm:cxn modelId="{64BEC490-0C13-4924-8F75-6EB25BABC2C2}" srcId="{97D8AC2D-D529-49AF-8D9E-BEEC8154E68B}" destId="{E285A86C-F16C-4B36-A439-9898CC30B744}" srcOrd="6" destOrd="0" parTransId="{840F8F6B-B4FF-4023-AB56-B12171D349C6}" sibTransId="{F20AFC82-6AD0-4910-8D3D-FE25ACF2444D}"/>
    <dgm:cxn modelId="{BC533491-B0EF-4830-AFB9-BC03D5D1804B}" type="presOf" srcId="{7331496B-6703-45F4-B8F8-FA24073F1707}" destId="{8F626EA7-0E63-401C-861D-19A4A55675D6}" srcOrd="0" destOrd="0" presId="urn:microsoft.com/office/officeart/2008/layout/BendingPictureCaptionList"/>
    <dgm:cxn modelId="{268DC194-A994-4F0D-8878-CFA343AC1593}" type="presOf" srcId="{97D8AC2D-D529-49AF-8D9E-BEEC8154E68B}" destId="{9B866B56-02B6-4CFC-8B92-8E61B4C918BB}" srcOrd="0" destOrd="0" presId="urn:microsoft.com/office/officeart/2008/layout/BendingPictureCaptionList"/>
    <dgm:cxn modelId="{CD767096-C3B3-4DD1-881E-B7FC5BBE8193}" type="presOf" srcId="{3207326D-BA14-4995-A5D8-A1AD3BB1390F}" destId="{A63ACE8F-65B0-402F-9CA8-18188BA53C49}" srcOrd="0" destOrd="0" presId="urn:microsoft.com/office/officeart/2008/layout/BendingPictureCaptionList"/>
    <dgm:cxn modelId="{BF1E98A9-5A47-4C58-A743-2B627000ED7C}" srcId="{97D8AC2D-D529-49AF-8D9E-BEEC8154E68B}" destId="{35E0AD17-3AE8-4259-9442-9EFDEB9CB832}" srcOrd="5" destOrd="0" parTransId="{E8E1DC2D-F4CB-4133-9096-F3E92B6A870A}" sibTransId="{336D5C4E-D2DD-42A5-BC9C-D08D8B2348EA}"/>
    <dgm:cxn modelId="{9478AFAD-2EFF-42FD-A8DA-60BB6AC6E7E2}" type="presOf" srcId="{268572FC-4FE1-4227-96C7-F1406A1624BA}" destId="{1D428C05-3B56-4485-AFCF-FC6ECAC3F196}" srcOrd="0" destOrd="0" presId="urn:microsoft.com/office/officeart/2008/layout/BendingPictureCaptionList"/>
    <dgm:cxn modelId="{B4E0EAB2-5E7A-483B-8133-4616B44D1B1F}" type="presOf" srcId="{35E0AD17-3AE8-4259-9442-9EFDEB9CB832}" destId="{6A702A34-9EA2-4474-8CE4-00E9DD1C832E}" srcOrd="0" destOrd="0" presId="urn:microsoft.com/office/officeart/2008/layout/BendingPictureCaptionList"/>
    <dgm:cxn modelId="{69B176B7-AA20-4028-8DC2-AD67EAD4DECB}" type="presOf" srcId="{1F5EBB2D-2920-488D-9397-420E558A76E1}" destId="{61548ECD-0D71-434A-82D1-D470174C851A}" srcOrd="0" destOrd="0" presId="urn:microsoft.com/office/officeart/2008/layout/BendingPictureCaptionList"/>
    <dgm:cxn modelId="{0AA902CA-79CC-4397-8171-74C0075F5255}" type="presOf" srcId="{E285A86C-F16C-4B36-A439-9898CC30B744}" destId="{2E76B105-8F1F-4E90-99A6-AA8A5C8F6591}" srcOrd="0" destOrd="0" presId="urn:microsoft.com/office/officeart/2008/layout/BendingPictureCaptionList"/>
    <dgm:cxn modelId="{5A1932DC-D3E8-4A1B-AE9C-5F474C8F9B0C}" srcId="{97D8AC2D-D529-49AF-8D9E-BEEC8154E68B}" destId="{7331496B-6703-45F4-B8F8-FA24073F1707}" srcOrd="0" destOrd="0" parTransId="{133A26B5-E124-406C-B4BF-4E036189EBCC}" sibTransId="{29714F57-4C60-43ED-8CB3-2C518DEB2B07}"/>
    <dgm:cxn modelId="{05B3E9F4-4D50-4623-B2D1-7144E1D23B20}" srcId="{97D8AC2D-D529-49AF-8D9E-BEEC8154E68B}" destId="{1F5EBB2D-2920-488D-9397-420E558A76E1}" srcOrd="8" destOrd="0" parTransId="{22A4F9D4-730E-47D5-B57B-DD3631680129}" sibTransId="{AB027A72-3FD5-4CB3-846E-492DDD208798}"/>
    <dgm:cxn modelId="{C79C27F5-93D6-444D-966C-6D098E4A67C8}" srcId="{97D8AC2D-D529-49AF-8D9E-BEEC8154E68B}" destId="{78595258-945A-4793-8385-D0BAB40FC30C}" srcOrd="2" destOrd="0" parTransId="{0D8C3503-FD94-4578-80E5-561766F277D6}" sibTransId="{0597BDD0-BA98-4079-805D-B145433F5683}"/>
    <dgm:cxn modelId="{4CAFF6FB-539A-4BF8-84E9-646AA3A10BD0}" type="presOf" srcId="{69F670DD-0A97-4103-BDAD-258365481197}" destId="{96475E45-E089-4D3C-AC2A-056E6A1F3817}" srcOrd="0" destOrd="0" presId="urn:microsoft.com/office/officeart/2008/layout/BendingPictureCaptionList"/>
    <dgm:cxn modelId="{CA0556AF-CEC7-409E-A0E7-4417361D73F5}" type="presParOf" srcId="{9B866B56-02B6-4CFC-8B92-8E61B4C918BB}" destId="{598BCF9B-D058-4598-8725-70501BA48AD9}" srcOrd="0" destOrd="0" presId="urn:microsoft.com/office/officeart/2008/layout/BendingPictureCaptionList"/>
    <dgm:cxn modelId="{D0859911-663E-4DC0-BFB4-ADF47A2666B2}" type="presParOf" srcId="{598BCF9B-D058-4598-8725-70501BA48AD9}" destId="{6F23A5BF-7B63-4F1C-A451-1B8D1F6A8AED}" srcOrd="0" destOrd="0" presId="urn:microsoft.com/office/officeart/2008/layout/BendingPictureCaptionList"/>
    <dgm:cxn modelId="{2DAE7556-2B74-4DC6-A920-469981769808}" type="presParOf" srcId="{598BCF9B-D058-4598-8725-70501BA48AD9}" destId="{8F626EA7-0E63-401C-861D-19A4A55675D6}" srcOrd="1" destOrd="0" presId="urn:microsoft.com/office/officeart/2008/layout/BendingPictureCaptionList"/>
    <dgm:cxn modelId="{DA581B71-F245-4B1D-944A-3506988826C2}" type="presParOf" srcId="{9B866B56-02B6-4CFC-8B92-8E61B4C918BB}" destId="{8F0F97AB-3B51-443D-9EA2-24BEB8A32501}" srcOrd="1" destOrd="0" presId="urn:microsoft.com/office/officeart/2008/layout/BendingPictureCaptionList"/>
    <dgm:cxn modelId="{308C3582-2978-486A-9D34-3077CBB9C545}" type="presParOf" srcId="{9B866B56-02B6-4CFC-8B92-8E61B4C918BB}" destId="{BC0F2A03-7D8F-4EA9-BE7E-5AFF95BAFDF3}" srcOrd="2" destOrd="0" presId="urn:microsoft.com/office/officeart/2008/layout/BendingPictureCaptionList"/>
    <dgm:cxn modelId="{33F7AF86-620F-4AF3-881F-FCFFCA9196B6}" type="presParOf" srcId="{BC0F2A03-7D8F-4EA9-BE7E-5AFF95BAFDF3}" destId="{5473F395-6D49-4DB5-B9E6-CCE0199FB3C9}" srcOrd="0" destOrd="0" presId="urn:microsoft.com/office/officeart/2008/layout/BendingPictureCaptionList"/>
    <dgm:cxn modelId="{E4C7EF7B-9271-4072-BEFE-C3DF23822805}" type="presParOf" srcId="{BC0F2A03-7D8F-4EA9-BE7E-5AFF95BAFDF3}" destId="{DF827106-578C-4696-A60E-51C98F32F24B}" srcOrd="1" destOrd="0" presId="urn:microsoft.com/office/officeart/2008/layout/BendingPictureCaptionList"/>
    <dgm:cxn modelId="{5E48EBE6-5A87-480F-A5C4-E306FE19F9F7}" type="presParOf" srcId="{9B866B56-02B6-4CFC-8B92-8E61B4C918BB}" destId="{4A18BAA1-6283-4C57-AEBD-10CD8FAD7B24}" srcOrd="3" destOrd="0" presId="urn:microsoft.com/office/officeart/2008/layout/BendingPictureCaptionList"/>
    <dgm:cxn modelId="{0EA7D2F9-7E8A-486A-83B6-537B10124D2D}" type="presParOf" srcId="{9B866B56-02B6-4CFC-8B92-8E61B4C918BB}" destId="{664E0B9E-9C2B-4B42-B9D9-5229B6F6FD7D}" srcOrd="4" destOrd="0" presId="urn:microsoft.com/office/officeart/2008/layout/BendingPictureCaptionList"/>
    <dgm:cxn modelId="{9B0AB38A-4691-4987-85DF-39119C36DF7B}" type="presParOf" srcId="{664E0B9E-9C2B-4B42-B9D9-5229B6F6FD7D}" destId="{FFD8D762-61E2-42DA-BD11-8CA119F5030A}" srcOrd="0" destOrd="0" presId="urn:microsoft.com/office/officeart/2008/layout/BendingPictureCaptionList"/>
    <dgm:cxn modelId="{821AE055-E416-4466-B9E9-FFB109872B08}" type="presParOf" srcId="{664E0B9E-9C2B-4B42-B9D9-5229B6F6FD7D}" destId="{1B82EED6-3AB9-4FE4-989C-8A430D5706FE}" srcOrd="1" destOrd="0" presId="urn:microsoft.com/office/officeart/2008/layout/BendingPictureCaptionList"/>
    <dgm:cxn modelId="{3DA1DB78-88D8-4F96-A56A-A1CA71C91026}" type="presParOf" srcId="{9B866B56-02B6-4CFC-8B92-8E61B4C918BB}" destId="{D06C7014-DC2E-4EB1-86CA-4A7FF770E374}" srcOrd="5" destOrd="0" presId="urn:microsoft.com/office/officeart/2008/layout/BendingPictureCaptionList"/>
    <dgm:cxn modelId="{67EF322C-EF4B-4105-BFB0-BDE18A58F46F}" type="presParOf" srcId="{9B866B56-02B6-4CFC-8B92-8E61B4C918BB}" destId="{D10FF36A-09E4-4082-8288-A0904CFAC5AD}" srcOrd="6" destOrd="0" presId="urn:microsoft.com/office/officeart/2008/layout/BendingPictureCaptionList"/>
    <dgm:cxn modelId="{7901C9F3-2F21-4706-B9F4-AEA92C6A0D20}" type="presParOf" srcId="{D10FF36A-09E4-4082-8288-A0904CFAC5AD}" destId="{C6CA90B2-6546-497F-B65A-5FE6DADA242C}" srcOrd="0" destOrd="0" presId="urn:microsoft.com/office/officeart/2008/layout/BendingPictureCaptionList"/>
    <dgm:cxn modelId="{E28B8586-C55F-4C3F-B338-741DDDF14CFF}" type="presParOf" srcId="{D10FF36A-09E4-4082-8288-A0904CFAC5AD}" destId="{96475E45-E089-4D3C-AC2A-056E6A1F3817}" srcOrd="1" destOrd="0" presId="urn:microsoft.com/office/officeart/2008/layout/BendingPictureCaptionList"/>
    <dgm:cxn modelId="{8C31E727-6E66-46B2-AB5F-019253B901A7}" type="presParOf" srcId="{9B866B56-02B6-4CFC-8B92-8E61B4C918BB}" destId="{9B2962BF-E209-471D-A2EA-089B18665E31}" srcOrd="7" destOrd="0" presId="urn:microsoft.com/office/officeart/2008/layout/BendingPictureCaptionList"/>
    <dgm:cxn modelId="{65BD43A0-1E6B-4E52-8688-1B07C1E07D5B}" type="presParOf" srcId="{9B866B56-02B6-4CFC-8B92-8E61B4C918BB}" destId="{BE45C571-9E61-49E7-9BBD-D80C3CE3A8FA}" srcOrd="8" destOrd="0" presId="urn:microsoft.com/office/officeart/2008/layout/BendingPictureCaptionList"/>
    <dgm:cxn modelId="{551EF5C7-0E23-4994-AB79-F9EFD4CF8495}" type="presParOf" srcId="{BE45C571-9E61-49E7-9BBD-D80C3CE3A8FA}" destId="{FE9A5EED-A5EB-4CF1-A0BE-E49BEE2F6AFE}" srcOrd="0" destOrd="0" presId="urn:microsoft.com/office/officeart/2008/layout/BendingPictureCaptionList"/>
    <dgm:cxn modelId="{25905A37-EBC3-436C-886B-65B3A73B3486}" type="presParOf" srcId="{BE45C571-9E61-49E7-9BBD-D80C3CE3A8FA}" destId="{1D428C05-3B56-4485-AFCF-FC6ECAC3F196}" srcOrd="1" destOrd="0" presId="urn:microsoft.com/office/officeart/2008/layout/BendingPictureCaptionList"/>
    <dgm:cxn modelId="{D9309E48-24AA-4FDC-9076-ABF987F8EC47}" type="presParOf" srcId="{9B866B56-02B6-4CFC-8B92-8E61B4C918BB}" destId="{183E9CB0-86CA-4E19-BB20-10CCAF5E1670}" srcOrd="9" destOrd="0" presId="urn:microsoft.com/office/officeart/2008/layout/BendingPictureCaptionList"/>
    <dgm:cxn modelId="{802A7D31-4A08-48E8-BC79-1B4078647C1D}" type="presParOf" srcId="{9B866B56-02B6-4CFC-8B92-8E61B4C918BB}" destId="{0C2C5EFA-5D1B-458A-99EE-31B2EDC67DF4}" srcOrd="10" destOrd="0" presId="urn:microsoft.com/office/officeart/2008/layout/BendingPictureCaptionList"/>
    <dgm:cxn modelId="{EAB6D5CF-F039-4F61-81AF-2E3EC7F70BF6}" type="presParOf" srcId="{0C2C5EFA-5D1B-458A-99EE-31B2EDC67DF4}" destId="{1FB7E21D-EB40-4DB7-A26B-FCC6005C056A}" srcOrd="0" destOrd="0" presId="urn:microsoft.com/office/officeart/2008/layout/BendingPictureCaptionList"/>
    <dgm:cxn modelId="{473C6794-20A0-45DA-938C-BFC956FD1F8D}" type="presParOf" srcId="{0C2C5EFA-5D1B-458A-99EE-31B2EDC67DF4}" destId="{6A702A34-9EA2-4474-8CE4-00E9DD1C832E}" srcOrd="1" destOrd="0" presId="urn:microsoft.com/office/officeart/2008/layout/BendingPictureCaptionList"/>
    <dgm:cxn modelId="{D090C285-E132-4C89-A60B-90EC7944D065}" type="presParOf" srcId="{9B866B56-02B6-4CFC-8B92-8E61B4C918BB}" destId="{9FF83527-2996-474A-A687-10265DEAFF49}" srcOrd="11" destOrd="0" presId="urn:microsoft.com/office/officeart/2008/layout/BendingPictureCaptionList"/>
    <dgm:cxn modelId="{CE14D58E-6345-478B-A5D7-F30698CD386E}" type="presParOf" srcId="{9B866B56-02B6-4CFC-8B92-8E61B4C918BB}" destId="{1019947F-5662-4228-93F7-833084BDD5FE}" srcOrd="12" destOrd="0" presId="urn:microsoft.com/office/officeart/2008/layout/BendingPictureCaptionList"/>
    <dgm:cxn modelId="{B9011137-181D-45AA-9BED-15CCF2063932}" type="presParOf" srcId="{1019947F-5662-4228-93F7-833084BDD5FE}" destId="{CF9AA3AD-8CF0-4554-A2FB-F6FCEC51025F}" srcOrd="0" destOrd="0" presId="urn:microsoft.com/office/officeart/2008/layout/BendingPictureCaptionList"/>
    <dgm:cxn modelId="{083C30A9-931A-4333-BB82-59F979579952}" type="presParOf" srcId="{1019947F-5662-4228-93F7-833084BDD5FE}" destId="{2E76B105-8F1F-4E90-99A6-AA8A5C8F6591}" srcOrd="1" destOrd="0" presId="urn:microsoft.com/office/officeart/2008/layout/BendingPictureCaptionList"/>
    <dgm:cxn modelId="{A4543446-C5A6-486D-89C5-37736263A43C}" type="presParOf" srcId="{9B866B56-02B6-4CFC-8B92-8E61B4C918BB}" destId="{AEDB59EC-6DDF-49BD-84FF-922513B54A71}" srcOrd="13" destOrd="0" presId="urn:microsoft.com/office/officeart/2008/layout/BendingPictureCaptionList"/>
    <dgm:cxn modelId="{E5F4019E-5A7C-4E82-A6A9-23A10984021C}" type="presParOf" srcId="{9B866B56-02B6-4CFC-8B92-8E61B4C918BB}" destId="{EC36DB89-E2CB-4D60-AB55-10C627DFB235}" srcOrd="14" destOrd="0" presId="urn:microsoft.com/office/officeart/2008/layout/BendingPictureCaptionList"/>
    <dgm:cxn modelId="{69D4678D-29EF-493A-BB66-7B37762EBA47}" type="presParOf" srcId="{EC36DB89-E2CB-4D60-AB55-10C627DFB235}" destId="{3D4BC88B-7E1F-4882-972C-2D0A063CF942}" srcOrd="0" destOrd="0" presId="urn:microsoft.com/office/officeart/2008/layout/BendingPictureCaptionList"/>
    <dgm:cxn modelId="{D8B5C444-66BF-49AF-8182-D0B51A7D3063}" type="presParOf" srcId="{EC36DB89-E2CB-4D60-AB55-10C627DFB235}" destId="{A63ACE8F-65B0-402F-9CA8-18188BA53C49}" srcOrd="1" destOrd="0" presId="urn:microsoft.com/office/officeart/2008/layout/BendingPictureCaptionList"/>
    <dgm:cxn modelId="{2E5CA317-B069-4CDA-9073-330F40C88F02}" type="presParOf" srcId="{9B866B56-02B6-4CFC-8B92-8E61B4C918BB}" destId="{36DA82B3-6781-475C-8511-266F96010882}" srcOrd="15" destOrd="0" presId="urn:microsoft.com/office/officeart/2008/layout/BendingPictureCaptionList"/>
    <dgm:cxn modelId="{D6551751-B96A-446B-8091-3F33443215D6}" type="presParOf" srcId="{9B866B56-02B6-4CFC-8B92-8E61B4C918BB}" destId="{D2F2A997-382B-4AEC-95E5-33AFB9AD8B95}" srcOrd="16" destOrd="0" presId="urn:microsoft.com/office/officeart/2008/layout/BendingPictureCaptionList"/>
    <dgm:cxn modelId="{73726459-1868-453A-96CC-74DAEA298B58}" type="presParOf" srcId="{D2F2A997-382B-4AEC-95E5-33AFB9AD8B95}" destId="{BA71D726-9C76-4A74-9681-D898CB6A3182}" srcOrd="0" destOrd="0" presId="urn:microsoft.com/office/officeart/2008/layout/BendingPictureCaptionList"/>
    <dgm:cxn modelId="{EA68F726-5D22-460D-8EBE-EE9DE7DCD0A8}" type="presParOf" srcId="{D2F2A997-382B-4AEC-95E5-33AFB9AD8B95}" destId="{61548ECD-0D71-434A-82D1-D470174C851A}" srcOrd="1" destOrd="0" presId="urn:microsoft.com/office/officeart/2008/layout/BendingPictureCaptionList"/>
    <dgm:cxn modelId="{2BCE078D-ADDE-4115-9EF5-797F653B7730}" type="presParOf" srcId="{9B866B56-02B6-4CFC-8B92-8E61B4C918BB}" destId="{88215D80-3687-401D-BFA6-013A74A04585}" srcOrd="17" destOrd="0" presId="urn:microsoft.com/office/officeart/2008/layout/BendingPictureCaptionList"/>
    <dgm:cxn modelId="{FB13849C-5F1C-4F5F-910F-E980AB2A50CD}" type="presParOf" srcId="{9B866B56-02B6-4CFC-8B92-8E61B4C918BB}" destId="{D7AFA845-2018-4384-A987-6A19E0232425}" srcOrd="18" destOrd="0" presId="urn:microsoft.com/office/officeart/2008/layout/BendingPictureCaptionList"/>
    <dgm:cxn modelId="{871FA9EC-AA88-479E-9512-ACD3DA37316C}" type="presParOf" srcId="{D7AFA845-2018-4384-A987-6A19E0232425}" destId="{6C392906-631E-4B75-BEAD-AC514D4D437D}" srcOrd="0" destOrd="0" presId="urn:microsoft.com/office/officeart/2008/layout/BendingPictureCaptionList"/>
    <dgm:cxn modelId="{CFAB309F-0D67-48F6-A862-A7CB7E08E4E5}" type="presParOf" srcId="{D7AFA845-2018-4384-A987-6A19E0232425}" destId="{6F54C02A-1B02-4DBC-95F4-955D96D58C4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7D8AC2D-D529-49AF-8D9E-BEEC8154E68B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7331496B-6703-45F4-B8F8-FA24073F1707}">
      <dgm:prSet phldrT="[Text]"/>
      <dgm:spPr/>
      <dgm:t>
        <a:bodyPr/>
        <a:lstStyle/>
        <a:p>
          <a:r>
            <a:rPr lang="en-AU" dirty="0"/>
            <a:t>1. Post P&amp;ID</a:t>
          </a:r>
        </a:p>
      </dgm:t>
    </dgm:pt>
    <dgm:pt modelId="{133A26B5-E124-406C-B4BF-4E036189EBCC}" type="parTrans" cxnId="{5A1932DC-D3E8-4A1B-AE9C-5F474C8F9B0C}">
      <dgm:prSet/>
      <dgm:spPr/>
      <dgm:t>
        <a:bodyPr/>
        <a:lstStyle/>
        <a:p>
          <a:endParaRPr lang="en-AU"/>
        </a:p>
      </dgm:t>
    </dgm:pt>
    <dgm:pt modelId="{29714F57-4C60-43ED-8CB3-2C518DEB2B07}" type="sibTrans" cxnId="{5A1932DC-D3E8-4A1B-AE9C-5F474C8F9B0C}">
      <dgm:prSet/>
      <dgm:spPr/>
      <dgm:t>
        <a:bodyPr/>
        <a:lstStyle/>
        <a:p>
          <a:endParaRPr lang="en-AU"/>
        </a:p>
      </dgm:t>
    </dgm:pt>
    <dgm:pt modelId="{FE1D5C68-D444-4B0C-B997-6F891CBB50B6}">
      <dgm:prSet phldrT="[Text]"/>
      <dgm:spPr/>
      <dgm:t>
        <a:bodyPr/>
        <a:lstStyle/>
        <a:p>
          <a:r>
            <a:rPr lang="en-AU" dirty="0"/>
            <a:t>2. Transform P&amp;ID to CCOM</a:t>
          </a:r>
        </a:p>
      </dgm:t>
    </dgm:pt>
    <dgm:pt modelId="{903E57FC-2E6A-4ADC-89ED-B312B0471401}" type="parTrans" cxnId="{8EA8F861-BB89-4259-B993-2056A4294BAE}">
      <dgm:prSet/>
      <dgm:spPr/>
      <dgm:t>
        <a:bodyPr/>
        <a:lstStyle/>
        <a:p>
          <a:endParaRPr lang="en-AU"/>
        </a:p>
      </dgm:t>
    </dgm:pt>
    <dgm:pt modelId="{7DF7F194-1E91-4849-AA6A-7E280F0E4E56}" type="sibTrans" cxnId="{8EA8F861-BB89-4259-B993-2056A4294BAE}">
      <dgm:prSet/>
      <dgm:spPr/>
      <dgm:t>
        <a:bodyPr/>
        <a:lstStyle/>
        <a:p>
          <a:endParaRPr lang="en-AU"/>
        </a:p>
      </dgm:t>
    </dgm:pt>
    <dgm:pt modelId="{78595258-945A-4793-8385-D0BAB40FC30C}">
      <dgm:prSet phldrT="[Text]"/>
      <dgm:spPr/>
      <dgm:t>
        <a:bodyPr/>
        <a:lstStyle/>
        <a:p>
          <a:r>
            <a:rPr lang="en-AU" dirty="0"/>
            <a:t>3. Show As-Designed Data in </a:t>
          </a:r>
          <a:r>
            <a:rPr lang="en-AU" dirty="0" err="1"/>
            <a:t>InteropRegister</a:t>
          </a:r>
          <a:endParaRPr lang="en-AU" dirty="0"/>
        </a:p>
      </dgm:t>
    </dgm:pt>
    <dgm:pt modelId="{0D8C3503-FD94-4578-80E5-561766F277D6}" type="parTrans" cxnId="{C79C27F5-93D6-444D-966C-6D098E4A67C8}">
      <dgm:prSet/>
      <dgm:spPr/>
      <dgm:t>
        <a:bodyPr/>
        <a:lstStyle/>
        <a:p>
          <a:endParaRPr lang="en-AU"/>
        </a:p>
      </dgm:t>
    </dgm:pt>
    <dgm:pt modelId="{0597BDD0-BA98-4079-805D-B145433F5683}" type="sibTrans" cxnId="{C79C27F5-93D6-444D-966C-6D098E4A67C8}">
      <dgm:prSet/>
      <dgm:spPr/>
      <dgm:t>
        <a:bodyPr/>
        <a:lstStyle/>
        <a:p>
          <a:endParaRPr lang="en-AU"/>
        </a:p>
      </dgm:t>
    </dgm:pt>
    <dgm:pt modelId="{69F670DD-0A97-4103-BDAD-258365481197}">
      <dgm:prSet phldrT="[Text]"/>
      <dgm:spPr/>
      <dgm:t>
        <a:bodyPr/>
        <a:lstStyle/>
        <a:p>
          <a:r>
            <a:rPr lang="en-AU" dirty="0"/>
            <a:t>4. Capital Project WMS: Publish As-Built Asset Data</a:t>
          </a:r>
        </a:p>
      </dgm:t>
    </dgm:pt>
    <dgm:pt modelId="{D5543200-777B-4786-A946-84D6AD862B8B}" type="parTrans" cxnId="{19821746-A4E3-4F20-9699-50B75D39D7B9}">
      <dgm:prSet/>
      <dgm:spPr/>
      <dgm:t>
        <a:bodyPr/>
        <a:lstStyle/>
        <a:p>
          <a:endParaRPr lang="en-AU"/>
        </a:p>
      </dgm:t>
    </dgm:pt>
    <dgm:pt modelId="{497E0396-B603-43AD-971C-DCDD431C35D7}" type="sibTrans" cxnId="{19821746-A4E3-4F20-9699-50B75D39D7B9}">
      <dgm:prSet/>
      <dgm:spPr/>
      <dgm:t>
        <a:bodyPr/>
        <a:lstStyle/>
        <a:p>
          <a:endParaRPr lang="en-AU"/>
        </a:p>
      </dgm:t>
    </dgm:pt>
    <dgm:pt modelId="{268572FC-4FE1-4227-96C7-F1406A1624BA}">
      <dgm:prSet phldrT="[Text]"/>
      <dgm:spPr/>
      <dgm:t>
        <a:bodyPr/>
        <a:lstStyle/>
        <a:p>
          <a:r>
            <a:rPr lang="en-AU" dirty="0"/>
            <a:t>5. Show Asset Data in </a:t>
          </a:r>
          <a:r>
            <a:rPr lang="en-AU" dirty="0" err="1"/>
            <a:t>InteropRegister</a:t>
          </a:r>
          <a:endParaRPr lang="en-AU" dirty="0"/>
        </a:p>
      </dgm:t>
    </dgm:pt>
    <dgm:pt modelId="{E29A749C-25F4-494A-9756-9094A2813333}" type="parTrans" cxnId="{B1E69201-4453-425F-95F6-E462C20C2B1A}">
      <dgm:prSet/>
      <dgm:spPr/>
      <dgm:t>
        <a:bodyPr/>
        <a:lstStyle/>
        <a:p>
          <a:endParaRPr lang="en-AU"/>
        </a:p>
      </dgm:t>
    </dgm:pt>
    <dgm:pt modelId="{4AB3F7B7-A9D4-4776-BED4-27DD38B18394}" type="sibTrans" cxnId="{B1E69201-4453-425F-95F6-E462C20C2B1A}">
      <dgm:prSet/>
      <dgm:spPr/>
      <dgm:t>
        <a:bodyPr/>
        <a:lstStyle/>
        <a:p>
          <a:endParaRPr lang="en-AU"/>
        </a:p>
      </dgm:t>
    </dgm:pt>
    <dgm:pt modelId="{35E0AD17-3AE8-4259-9442-9EFDEB9CB832}">
      <dgm:prSet phldrT="[Text]"/>
      <dgm:spPr/>
      <dgm:t>
        <a:bodyPr/>
        <a:lstStyle/>
        <a:p>
          <a:r>
            <a:rPr lang="en-AU" dirty="0"/>
            <a:t>6. Handover As-Designed/As-Built Data</a:t>
          </a:r>
        </a:p>
      </dgm:t>
    </dgm:pt>
    <dgm:pt modelId="{E8E1DC2D-F4CB-4133-9096-F3E92B6A870A}" type="parTrans" cxnId="{BF1E98A9-5A47-4C58-A743-2B627000ED7C}">
      <dgm:prSet/>
      <dgm:spPr/>
      <dgm:t>
        <a:bodyPr/>
        <a:lstStyle/>
        <a:p>
          <a:endParaRPr lang="en-AU"/>
        </a:p>
      </dgm:t>
    </dgm:pt>
    <dgm:pt modelId="{336D5C4E-D2DD-42A5-BC9C-D08D8B2348EA}" type="sibTrans" cxnId="{BF1E98A9-5A47-4C58-A743-2B627000ED7C}">
      <dgm:prSet/>
      <dgm:spPr/>
      <dgm:t>
        <a:bodyPr/>
        <a:lstStyle/>
        <a:p>
          <a:endParaRPr lang="en-AU"/>
        </a:p>
      </dgm:t>
    </dgm:pt>
    <dgm:pt modelId="{E285A86C-F16C-4B36-A439-9898CC30B744}">
      <dgm:prSet phldrT="[Text]"/>
      <dgm:spPr/>
      <dgm:t>
        <a:bodyPr/>
        <a:lstStyle/>
        <a:p>
          <a:r>
            <a:rPr lang="en-AU" dirty="0"/>
            <a:t>7. CBM, </a:t>
          </a:r>
          <a:r>
            <a:rPr lang="en-AU" dirty="0" err="1"/>
            <a:t>PdMA</a:t>
          </a:r>
          <a:endParaRPr lang="en-AU" dirty="0"/>
        </a:p>
      </dgm:t>
    </dgm:pt>
    <dgm:pt modelId="{840F8F6B-B4FF-4023-AB56-B12171D349C6}" type="parTrans" cxnId="{64BEC490-0C13-4924-8F75-6EB25BABC2C2}">
      <dgm:prSet/>
      <dgm:spPr/>
      <dgm:t>
        <a:bodyPr/>
        <a:lstStyle/>
        <a:p>
          <a:endParaRPr lang="en-AU"/>
        </a:p>
      </dgm:t>
    </dgm:pt>
    <dgm:pt modelId="{F20AFC82-6AD0-4910-8D3D-FE25ACF2444D}" type="sibTrans" cxnId="{64BEC490-0C13-4924-8F75-6EB25BABC2C2}">
      <dgm:prSet/>
      <dgm:spPr/>
      <dgm:t>
        <a:bodyPr/>
        <a:lstStyle/>
        <a:p>
          <a:endParaRPr lang="en-AU"/>
        </a:p>
      </dgm:t>
    </dgm:pt>
    <dgm:pt modelId="{3207326D-BA14-4995-A5D8-A1AD3BB1390F}">
      <dgm:prSet phldrT="[Text]"/>
      <dgm:spPr/>
      <dgm:t>
        <a:bodyPr/>
        <a:lstStyle/>
        <a:p>
          <a:r>
            <a:rPr lang="en-AU" dirty="0"/>
            <a:t>8. </a:t>
          </a:r>
          <a:r>
            <a:rPr lang="en-AU" dirty="0" err="1"/>
            <a:t>InteropRegister</a:t>
          </a:r>
          <a:r>
            <a:rPr lang="en-AU" dirty="0"/>
            <a:t> Receives CBM Advisory</a:t>
          </a:r>
        </a:p>
      </dgm:t>
    </dgm:pt>
    <dgm:pt modelId="{99118DD7-759A-430E-8DF4-608DF2D82D7E}" type="parTrans" cxnId="{37D4287E-92C4-4CC8-9986-BDC3BD00C5CD}">
      <dgm:prSet/>
      <dgm:spPr/>
      <dgm:t>
        <a:bodyPr/>
        <a:lstStyle/>
        <a:p>
          <a:endParaRPr lang="en-AU"/>
        </a:p>
      </dgm:t>
    </dgm:pt>
    <dgm:pt modelId="{6C035D43-06D1-4910-897D-FC4735E63035}" type="sibTrans" cxnId="{37D4287E-92C4-4CC8-9986-BDC3BD00C5CD}">
      <dgm:prSet/>
      <dgm:spPr/>
      <dgm:t>
        <a:bodyPr/>
        <a:lstStyle/>
        <a:p>
          <a:endParaRPr lang="en-AU"/>
        </a:p>
      </dgm:t>
    </dgm:pt>
    <dgm:pt modelId="{1F5EBB2D-2920-488D-9397-420E558A76E1}">
      <dgm:prSet phldrT="[Text]"/>
      <dgm:spPr/>
      <dgm:t>
        <a:bodyPr/>
        <a:lstStyle/>
        <a:p>
          <a:r>
            <a:rPr lang="en-AU" dirty="0"/>
            <a:t>9. Perform Remove and Replace using mock-up</a:t>
          </a:r>
        </a:p>
      </dgm:t>
    </dgm:pt>
    <dgm:pt modelId="{22A4F9D4-730E-47D5-B57B-DD3631680129}" type="parTrans" cxnId="{05B3E9F4-4D50-4623-B2D1-7144E1D23B20}">
      <dgm:prSet/>
      <dgm:spPr/>
      <dgm:t>
        <a:bodyPr/>
        <a:lstStyle/>
        <a:p>
          <a:endParaRPr lang="en-AU"/>
        </a:p>
      </dgm:t>
    </dgm:pt>
    <dgm:pt modelId="{AB027A72-3FD5-4CB3-846E-492DDD208798}" type="sibTrans" cxnId="{05B3E9F4-4D50-4623-B2D1-7144E1D23B20}">
      <dgm:prSet/>
      <dgm:spPr/>
      <dgm:t>
        <a:bodyPr/>
        <a:lstStyle/>
        <a:p>
          <a:endParaRPr lang="en-AU"/>
        </a:p>
      </dgm:t>
    </dgm:pt>
    <dgm:pt modelId="{C6A6666A-0C08-4533-BAC9-A42E9B5E36D2}">
      <dgm:prSet phldrT="[Text]"/>
      <dgm:spPr/>
      <dgm:t>
        <a:bodyPr/>
        <a:lstStyle/>
        <a:p>
          <a:r>
            <a:rPr lang="en-AU" dirty="0"/>
            <a:t>10. Show result of event-driven updates</a:t>
          </a:r>
        </a:p>
      </dgm:t>
    </dgm:pt>
    <dgm:pt modelId="{53F035BB-A249-435F-8787-3A2BFB967B2E}" type="parTrans" cxnId="{68E6D438-3110-402C-AED7-FED6E355E08A}">
      <dgm:prSet/>
      <dgm:spPr/>
      <dgm:t>
        <a:bodyPr/>
        <a:lstStyle/>
        <a:p>
          <a:endParaRPr lang="en-AU"/>
        </a:p>
      </dgm:t>
    </dgm:pt>
    <dgm:pt modelId="{1DA86C7E-097A-48DE-B3A2-F15065482623}" type="sibTrans" cxnId="{68E6D438-3110-402C-AED7-FED6E355E08A}">
      <dgm:prSet/>
      <dgm:spPr/>
      <dgm:t>
        <a:bodyPr/>
        <a:lstStyle/>
        <a:p>
          <a:endParaRPr lang="en-AU"/>
        </a:p>
      </dgm:t>
    </dgm:pt>
    <dgm:pt modelId="{9B866B56-02B6-4CFC-8B92-8E61B4C918BB}" type="pres">
      <dgm:prSet presAssocID="{97D8AC2D-D529-49AF-8D9E-BEEC8154E68B}" presName="Name0" presStyleCnt="0">
        <dgm:presLayoutVars>
          <dgm:dir/>
          <dgm:resizeHandles val="exact"/>
        </dgm:presLayoutVars>
      </dgm:prSet>
      <dgm:spPr/>
    </dgm:pt>
    <dgm:pt modelId="{598BCF9B-D058-4598-8725-70501BA48AD9}" type="pres">
      <dgm:prSet presAssocID="{7331496B-6703-45F4-B8F8-FA24073F1707}" presName="composite" presStyleCnt="0"/>
      <dgm:spPr/>
    </dgm:pt>
    <dgm:pt modelId="{6F23A5BF-7B63-4F1C-A451-1B8D1F6A8AED}" type="pres">
      <dgm:prSet presAssocID="{7331496B-6703-45F4-B8F8-FA24073F1707}" presName="rect1" presStyleLbl="bgImgPlace1" presStyleIdx="0" presStyleCnt="10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5" r="-81815"/>
          </a:stretch>
        </a:blipFill>
      </dgm:spPr>
    </dgm:pt>
    <dgm:pt modelId="{8F626EA7-0E63-401C-861D-19A4A55675D6}" type="pres">
      <dgm:prSet presAssocID="{7331496B-6703-45F4-B8F8-FA24073F1707}" presName="wedgeRectCallout1" presStyleLbl="node1" presStyleIdx="0" presStyleCnt="10">
        <dgm:presLayoutVars>
          <dgm:bulletEnabled val="1"/>
        </dgm:presLayoutVars>
      </dgm:prSet>
      <dgm:spPr/>
    </dgm:pt>
    <dgm:pt modelId="{8F0F97AB-3B51-443D-9EA2-24BEB8A32501}" type="pres">
      <dgm:prSet presAssocID="{29714F57-4C60-43ED-8CB3-2C518DEB2B07}" presName="sibTrans" presStyleCnt="0"/>
      <dgm:spPr/>
    </dgm:pt>
    <dgm:pt modelId="{BC0F2A03-7D8F-4EA9-BE7E-5AFF95BAFDF3}" type="pres">
      <dgm:prSet presAssocID="{FE1D5C68-D444-4B0C-B997-6F891CBB50B6}" presName="composite" presStyleCnt="0"/>
      <dgm:spPr/>
    </dgm:pt>
    <dgm:pt modelId="{5473F395-6D49-4DB5-B9E6-CCE0199FB3C9}" type="pres">
      <dgm:prSet presAssocID="{FE1D5C68-D444-4B0C-B997-6F891CBB50B6}" presName="rect1" presStyleLbl="bgImgPlace1" presStyleIdx="1" presStyleCnt="10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8" t="-17284" r="-76178" b="17284"/>
          </a:stretch>
        </a:blipFill>
      </dgm:spPr>
    </dgm:pt>
    <dgm:pt modelId="{DF827106-578C-4696-A60E-51C98F32F24B}" type="pres">
      <dgm:prSet presAssocID="{FE1D5C68-D444-4B0C-B997-6F891CBB50B6}" presName="wedgeRectCallout1" presStyleLbl="node1" presStyleIdx="1" presStyleCnt="10">
        <dgm:presLayoutVars>
          <dgm:bulletEnabled val="1"/>
        </dgm:presLayoutVars>
      </dgm:prSet>
      <dgm:spPr/>
    </dgm:pt>
    <dgm:pt modelId="{4A18BAA1-6283-4C57-AEBD-10CD8FAD7B24}" type="pres">
      <dgm:prSet presAssocID="{7DF7F194-1E91-4849-AA6A-7E280F0E4E56}" presName="sibTrans" presStyleCnt="0"/>
      <dgm:spPr/>
    </dgm:pt>
    <dgm:pt modelId="{664E0B9E-9C2B-4B42-B9D9-5229B6F6FD7D}" type="pres">
      <dgm:prSet presAssocID="{78595258-945A-4793-8385-D0BAB40FC30C}" presName="composite" presStyleCnt="0"/>
      <dgm:spPr/>
    </dgm:pt>
    <dgm:pt modelId="{FFD8D762-61E2-42DA-BD11-8CA119F5030A}" type="pres">
      <dgm:prSet presAssocID="{78595258-945A-4793-8385-D0BAB40FC30C}" presName="rect1" presStyleLbl="bgImgPlace1" presStyleIdx="2" presStyleCnt="10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34" r="-38334"/>
          </a:stretch>
        </a:blipFill>
      </dgm:spPr>
    </dgm:pt>
    <dgm:pt modelId="{1B82EED6-3AB9-4FE4-989C-8A430D5706FE}" type="pres">
      <dgm:prSet presAssocID="{78595258-945A-4793-8385-D0BAB40FC30C}" presName="wedgeRectCallout1" presStyleLbl="node1" presStyleIdx="2" presStyleCnt="10">
        <dgm:presLayoutVars>
          <dgm:bulletEnabled val="1"/>
        </dgm:presLayoutVars>
      </dgm:prSet>
      <dgm:spPr/>
    </dgm:pt>
    <dgm:pt modelId="{D06C7014-DC2E-4EB1-86CA-4A7FF770E374}" type="pres">
      <dgm:prSet presAssocID="{0597BDD0-BA98-4079-805D-B145433F5683}" presName="sibTrans" presStyleCnt="0"/>
      <dgm:spPr/>
    </dgm:pt>
    <dgm:pt modelId="{D10FF36A-09E4-4082-8288-A0904CFAC5AD}" type="pres">
      <dgm:prSet presAssocID="{69F670DD-0A97-4103-BDAD-258365481197}" presName="composite" presStyleCnt="0"/>
      <dgm:spPr/>
    </dgm:pt>
    <dgm:pt modelId="{C6CA90B2-6546-497F-B65A-5FE6DADA242C}" type="pres">
      <dgm:prSet presAssocID="{69F670DD-0A97-4103-BDAD-258365481197}" presName="rect1" presStyleLbl="bgImgPlace1" presStyleIdx="3" presStyleCnt="10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" r="-69997"/>
          </a:stretch>
        </a:blipFill>
      </dgm:spPr>
    </dgm:pt>
    <dgm:pt modelId="{96475E45-E089-4D3C-AC2A-056E6A1F3817}" type="pres">
      <dgm:prSet presAssocID="{69F670DD-0A97-4103-BDAD-258365481197}" presName="wedgeRectCallout1" presStyleLbl="node1" presStyleIdx="3" presStyleCnt="10">
        <dgm:presLayoutVars>
          <dgm:bulletEnabled val="1"/>
        </dgm:presLayoutVars>
      </dgm:prSet>
      <dgm:spPr/>
    </dgm:pt>
    <dgm:pt modelId="{9B2962BF-E209-471D-A2EA-089B18665E31}" type="pres">
      <dgm:prSet presAssocID="{497E0396-B603-43AD-971C-DCDD431C35D7}" presName="sibTrans" presStyleCnt="0"/>
      <dgm:spPr/>
    </dgm:pt>
    <dgm:pt modelId="{BE45C571-9E61-49E7-9BBD-D80C3CE3A8FA}" type="pres">
      <dgm:prSet presAssocID="{268572FC-4FE1-4227-96C7-F1406A1624BA}" presName="composite" presStyleCnt="0"/>
      <dgm:spPr/>
    </dgm:pt>
    <dgm:pt modelId="{FE9A5EED-A5EB-4CF1-A0BE-E49BEE2F6AFE}" type="pres">
      <dgm:prSet presAssocID="{268572FC-4FE1-4227-96C7-F1406A1624BA}" presName="rect1" presStyleLbl="bgImgPlace1" presStyleIdx="4" presStyleCnt="1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1D428C05-3B56-4485-AFCF-FC6ECAC3F196}" type="pres">
      <dgm:prSet presAssocID="{268572FC-4FE1-4227-96C7-F1406A1624BA}" presName="wedgeRectCallout1" presStyleLbl="node1" presStyleIdx="4" presStyleCnt="10">
        <dgm:presLayoutVars>
          <dgm:bulletEnabled val="1"/>
        </dgm:presLayoutVars>
      </dgm:prSet>
      <dgm:spPr/>
    </dgm:pt>
    <dgm:pt modelId="{183E9CB0-86CA-4E19-BB20-10CCAF5E1670}" type="pres">
      <dgm:prSet presAssocID="{4AB3F7B7-A9D4-4776-BED4-27DD38B18394}" presName="sibTrans" presStyleCnt="0"/>
      <dgm:spPr/>
    </dgm:pt>
    <dgm:pt modelId="{0C2C5EFA-5D1B-458A-99EE-31B2EDC67DF4}" type="pres">
      <dgm:prSet presAssocID="{35E0AD17-3AE8-4259-9442-9EFDEB9CB832}" presName="composite" presStyleCnt="0"/>
      <dgm:spPr/>
    </dgm:pt>
    <dgm:pt modelId="{1FB7E21D-EB40-4DB7-A26B-FCC6005C056A}" type="pres">
      <dgm:prSet presAssocID="{35E0AD17-3AE8-4259-9442-9EFDEB9CB832}" presName="rect1" presStyleLbl="bgImgPlace1" presStyleIdx="5" presStyleCnt="10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713" t="-26920" r="-71987" b="-10192"/>
          </a:stretch>
        </a:blipFill>
      </dgm:spPr>
    </dgm:pt>
    <dgm:pt modelId="{6A702A34-9EA2-4474-8CE4-00E9DD1C832E}" type="pres">
      <dgm:prSet presAssocID="{35E0AD17-3AE8-4259-9442-9EFDEB9CB832}" presName="wedgeRectCallout1" presStyleLbl="node1" presStyleIdx="5" presStyleCnt="10">
        <dgm:presLayoutVars>
          <dgm:bulletEnabled val="1"/>
        </dgm:presLayoutVars>
      </dgm:prSet>
      <dgm:spPr/>
    </dgm:pt>
    <dgm:pt modelId="{9FF83527-2996-474A-A687-10265DEAFF49}" type="pres">
      <dgm:prSet presAssocID="{336D5C4E-D2DD-42A5-BC9C-D08D8B2348EA}" presName="sibTrans" presStyleCnt="0"/>
      <dgm:spPr/>
    </dgm:pt>
    <dgm:pt modelId="{1019947F-5662-4228-93F7-833084BDD5FE}" type="pres">
      <dgm:prSet presAssocID="{E285A86C-F16C-4B36-A439-9898CC30B744}" presName="composite" presStyleCnt="0"/>
      <dgm:spPr/>
    </dgm:pt>
    <dgm:pt modelId="{CF9AA3AD-8CF0-4554-A2FB-F6FCEC51025F}" type="pres">
      <dgm:prSet presAssocID="{E285A86C-F16C-4B36-A439-9898CC30B744}" presName="rect1" presStyleLbl="bgImgPlace1" presStyleIdx="6" presStyleCnt="1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2E76B105-8F1F-4E90-99A6-AA8A5C8F6591}" type="pres">
      <dgm:prSet presAssocID="{E285A86C-F16C-4B36-A439-9898CC30B744}" presName="wedgeRectCallout1" presStyleLbl="node1" presStyleIdx="6" presStyleCnt="10">
        <dgm:presLayoutVars>
          <dgm:bulletEnabled val="1"/>
        </dgm:presLayoutVars>
      </dgm:prSet>
      <dgm:spPr/>
    </dgm:pt>
    <dgm:pt modelId="{AEDB59EC-6DDF-49BD-84FF-922513B54A71}" type="pres">
      <dgm:prSet presAssocID="{F20AFC82-6AD0-4910-8D3D-FE25ACF2444D}" presName="sibTrans" presStyleCnt="0"/>
      <dgm:spPr/>
    </dgm:pt>
    <dgm:pt modelId="{EC36DB89-E2CB-4D60-AB55-10C627DFB235}" type="pres">
      <dgm:prSet presAssocID="{3207326D-BA14-4995-A5D8-A1AD3BB1390F}" presName="composite" presStyleCnt="0"/>
      <dgm:spPr/>
    </dgm:pt>
    <dgm:pt modelId="{3D4BC88B-7E1F-4882-972C-2D0A063CF942}" type="pres">
      <dgm:prSet presAssocID="{3207326D-BA14-4995-A5D8-A1AD3BB1390F}" presName="rect1" presStyleLbl="bgImgPlace1" presStyleIdx="7" presStyleCnt="10"/>
      <dgm:spPr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3" b="-95417"/>
          </a:stretch>
        </a:blipFill>
      </dgm:spPr>
    </dgm:pt>
    <dgm:pt modelId="{A63ACE8F-65B0-402F-9CA8-18188BA53C49}" type="pres">
      <dgm:prSet presAssocID="{3207326D-BA14-4995-A5D8-A1AD3BB1390F}" presName="wedgeRectCallout1" presStyleLbl="node1" presStyleIdx="7" presStyleCnt="10">
        <dgm:presLayoutVars>
          <dgm:bulletEnabled val="1"/>
        </dgm:presLayoutVars>
      </dgm:prSet>
      <dgm:spPr/>
    </dgm:pt>
    <dgm:pt modelId="{36DA82B3-6781-475C-8511-266F96010882}" type="pres">
      <dgm:prSet presAssocID="{6C035D43-06D1-4910-897D-FC4735E63035}" presName="sibTrans" presStyleCnt="0"/>
      <dgm:spPr/>
    </dgm:pt>
    <dgm:pt modelId="{D2F2A997-382B-4AEC-95E5-33AFB9AD8B95}" type="pres">
      <dgm:prSet presAssocID="{1F5EBB2D-2920-488D-9397-420E558A76E1}" presName="composite" presStyleCnt="0"/>
      <dgm:spPr/>
    </dgm:pt>
    <dgm:pt modelId="{BA71D726-9C76-4A74-9681-D898CB6A3182}" type="pres">
      <dgm:prSet presAssocID="{1F5EBB2D-2920-488D-9397-420E558A76E1}" presName="rect1" presStyleLbl="bgImgPlace1" presStyleIdx="8" presStyleCnt="10"/>
      <dgm:spPr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5" r="-140205"/>
          </a:stretch>
        </a:blipFill>
      </dgm:spPr>
    </dgm:pt>
    <dgm:pt modelId="{61548ECD-0D71-434A-82D1-D470174C851A}" type="pres">
      <dgm:prSet presAssocID="{1F5EBB2D-2920-488D-9397-420E558A76E1}" presName="wedgeRectCallout1" presStyleLbl="node1" presStyleIdx="8" presStyleCnt="10">
        <dgm:presLayoutVars>
          <dgm:bulletEnabled val="1"/>
        </dgm:presLayoutVars>
      </dgm:prSet>
      <dgm:spPr/>
    </dgm:pt>
    <dgm:pt modelId="{88215D80-3687-401D-BFA6-013A74A04585}" type="pres">
      <dgm:prSet presAssocID="{AB027A72-3FD5-4CB3-846E-492DDD208798}" presName="sibTrans" presStyleCnt="0"/>
      <dgm:spPr/>
    </dgm:pt>
    <dgm:pt modelId="{D7AFA845-2018-4384-A987-6A19E0232425}" type="pres">
      <dgm:prSet presAssocID="{C6A6666A-0C08-4533-BAC9-A42E9B5E36D2}" presName="composite" presStyleCnt="0"/>
      <dgm:spPr/>
    </dgm:pt>
    <dgm:pt modelId="{6C392906-631E-4B75-BEAD-AC514D4D437D}" type="pres">
      <dgm:prSet presAssocID="{C6A6666A-0C08-4533-BAC9-A42E9B5E36D2}" presName="rect1" presStyleLbl="bgImgPlace1" presStyleIdx="9" presStyleCnt="10"/>
      <dgm:spPr>
        <a:blipFill dpi="0" rotWithShape="1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5" r="-101185"/>
          </a:stretch>
        </a:blipFill>
      </dgm:spPr>
    </dgm:pt>
    <dgm:pt modelId="{6F54C02A-1B02-4DBC-95F4-955D96D58C47}" type="pres">
      <dgm:prSet presAssocID="{C6A6666A-0C08-4533-BAC9-A42E9B5E36D2}" presName="wedgeRectCallout1" presStyleLbl="node1" presStyleIdx="9" presStyleCnt="10">
        <dgm:presLayoutVars>
          <dgm:bulletEnabled val="1"/>
        </dgm:presLayoutVars>
      </dgm:prSet>
      <dgm:spPr/>
    </dgm:pt>
  </dgm:ptLst>
  <dgm:cxnLst>
    <dgm:cxn modelId="{B1E69201-4453-425F-95F6-E462C20C2B1A}" srcId="{97D8AC2D-D529-49AF-8D9E-BEEC8154E68B}" destId="{268572FC-4FE1-4227-96C7-F1406A1624BA}" srcOrd="4" destOrd="0" parTransId="{E29A749C-25F4-494A-9756-9094A2813333}" sibTransId="{4AB3F7B7-A9D4-4776-BED4-27DD38B18394}"/>
    <dgm:cxn modelId="{4CC49405-FB7A-4B74-BE9A-BA6D8F1FB762}" type="presOf" srcId="{C6A6666A-0C08-4533-BAC9-A42E9B5E36D2}" destId="{6F54C02A-1B02-4DBC-95F4-955D96D58C47}" srcOrd="0" destOrd="0" presId="urn:microsoft.com/office/officeart/2008/layout/BendingPictureCaptionList"/>
    <dgm:cxn modelId="{68E6D438-3110-402C-AED7-FED6E355E08A}" srcId="{97D8AC2D-D529-49AF-8D9E-BEEC8154E68B}" destId="{C6A6666A-0C08-4533-BAC9-A42E9B5E36D2}" srcOrd="9" destOrd="0" parTransId="{53F035BB-A249-435F-8787-3A2BFB967B2E}" sibTransId="{1DA86C7E-097A-48DE-B3A2-F15065482623}"/>
    <dgm:cxn modelId="{CF52EB5B-99B0-4635-A476-3FC3EDE6B069}" type="presOf" srcId="{78595258-945A-4793-8385-D0BAB40FC30C}" destId="{1B82EED6-3AB9-4FE4-989C-8A430D5706FE}" srcOrd="0" destOrd="0" presId="urn:microsoft.com/office/officeart/2008/layout/BendingPictureCaptionList"/>
    <dgm:cxn modelId="{3FD16360-D4BC-4A5D-A9C7-2C5E65BDC663}" type="presOf" srcId="{FE1D5C68-D444-4B0C-B997-6F891CBB50B6}" destId="{DF827106-578C-4696-A60E-51C98F32F24B}" srcOrd="0" destOrd="0" presId="urn:microsoft.com/office/officeart/2008/layout/BendingPictureCaptionList"/>
    <dgm:cxn modelId="{8EA8F861-BB89-4259-B993-2056A4294BAE}" srcId="{97D8AC2D-D529-49AF-8D9E-BEEC8154E68B}" destId="{FE1D5C68-D444-4B0C-B997-6F891CBB50B6}" srcOrd="1" destOrd="0" parTransId="{903E57FC-2E6A-4ADC-89ED-B312B0471401}" sibTransId="{7DF7F194-1E91-4849-AA6A-7E280F0E4E56}"/>
    <dgm:cxn modelId="{19821746-A4E3-4F20-9699-50B75D39D7B9}" srcId="{97D8AC2D-D529-49AF-8D9E-BEEC8154E68B}" destId="{69F670DD-0A97-4103-BDAD-258365481197}" srcOrd="3" destOrd="0" parTransId="{D5543200-777B-4786-A946-84D6AD862B8B}" sibTransId="{497E0396-B603-43AD-971C-DCDD431C35D7}"/>
    <dgm:cxn modelId="{37D4287E-92C4-4CC8-9986-BDC3BD00C5CD}" srcId="{97D8AC2D-D529-49AF-8D9E-BEEC8154E68B}" destId="{3207326D-BA14-4995-A5D8-A1AD3BB1390F}" srcOrd="7" destOrd="0" parTransId="{99118DD7-759A-430E-8DF4-608DF2D82D7E}" sibTransId="{6C035D43-06D1-4910-897D-FC4735E63035}"/>
    <dgm:cxn modelId="{64BEC490-0C13-4924-8F75-6EB25BABC2C2}" srcId="{97D8AC2D-D529-49AF-8D9E-BEEC8154E68B}" destId="{E285A86C-F16C-4B36-A439-9898CC30B744}" srcOrd="6" destOrd="0" parTransId="{840F8F6B-B4FF-4023-AB56-B12171D349C6}" sibTransId="{F20AFC82-6AD0-4910-8D3D-FE25ACF2444D}"/>
    <dgm:cxn modelId="{BC533491-B0EF-4830-AFB9-BC03D5D1804B}" type="presOf" srcId="{7331496B-6703-45F4-B8F8-FA24073F1707}" destId="{8F626EA7-0E63-401C-861D-19A4A55675D6}" srcOrd="0" destOrd="0" presId="urn:microsoft.com/office/officeart/2008/layout/BendingPictureCaptionList"/>
    <dgm:cxn modelId="{268DC194-A994-4F0D-8878-CFA343AC1593}" type="presOf" srcId="{97D8AC2D-D529-49AF-8D9E-BEEC8154E68B}" destId="{9B866B56-02B6-4CFC-8B92-8E61B4C918BB}" srcOrd="0" destOrd="0" presId="urn:microsoft.com/office/officeart/2008/layout/BendingPictureCaptionList"/>
    <dgm:cxn modelId="{CD767096-C3B3-4DD1-881E-B7FC5BBE8193}" type="presOf" srcId="{3207326D-BA14-4995-A5D8-A1AD3BB1390F}" destId="{A63ACE8F-65B0-402F-9CA8-18188BA53C49}" srcOrd="0" destOrd="0" presId="urn:microsoft.com/office/officeart/2008/layout/BendingPictureCaptionList"/>
    <dgm:cxn modelId="{BF1E98A9-5A47-4C58-A743-2B627000ED7C}" srcId="{97D8AC2D-D529-49AF-8D9E-BEEC8154E68B}" destId="{35E0AD17-3AE8-4259-9442-9EFDEB9CB832}" srcOrd="5" destOrd="0" parTransId="{E8E1DC2D-F4CB-4133-9096-F3E92B6A870A}" sibTransId="{336D5C4E-D2DD-42A5-BC9C-D08D8B2348EA}"/>
    <dgm:cxn modelId="{9478AFAD-2EFF-42FD-A8DA-60BB6AC6E7E2}" type="presOf" srcId="{268572FC-4FE1-4227-96C7-F1406A1624BA}" destId="{1D428C05-3B56-4485-AFCF-FC6ECAC3F196}" srcOrd="0" destOrd="0" presId="urn:microsoft.com/office/officeart/2008/layout/BendingPictureCaptionList"/>
    <dgm:cxn modelId="{B4E0EAB2-5E7A-483B-8133-4616B44D1B1F}" type="presOf" srcId="{35E0AD17-3AE8-4259-9442-9EFDEB9CB832}" destId="{6A702A34-9EA2-4474-8CE4-00E9DD1C832E}" srcOrd="0" destOrd="0" presId="urn:microsoft.com/office/officeart/2008/layout/BendingPictureCaptionList"/>
    <dgm:cxn modelId="{69B176B7-AA20-4028-8DC2-AD67EAD4DECB}" type="presOf" srcId="{1F5EBB2D-2920-488D-9397-420E558A76E1}" destId="{61548ECD-0D71-434A-82D1-D470174C851A}" srcOrd="0" destOrd="0" presId="urn:microsoft.com/office/officeart/2008/layout/BendingPictureCaptionList"/>
    <dgm:cxn modelId="{0AA902CA-79CC-4397-8171-74C0075F5255}" type="presOf" srcId="{E285A86C-F16C-4B36-A439-9898CC30B744}" destId="{2E76B105-8F1F-4E90-99A6-AA8A5C8F6591}" srcOrd="0" destOrd="0" presId="urn:microsoft.com/office/officeart/2008/layout/BendingPictureCaptionList"/>
    <dgm:cxn modelId="{5A1932DC-D3E8-4A1B-AE9C-5F474C8F9B0C}" srcId="{97D8AC2D-D529-49AF-8D9E-BEEC8154E68B}" destId="{7331496B-6703-45F4-B8F8-FA24073F1707}" srcOrd="0" destOrd="0" parTransId="{133A26B5-E124-406C-B4BF-4E036189EBCC}" sibTransId="{29714F57-4C60-43ED-8CB3-2C518DEB2B07}"/>
    <dgm:cxn modelId="{05B3E9F4-4D50-4623-B2D1-7144E1D23B20}" srcId="{97D8AC2D-D529-49AF-8D9E-BEEC8154E68B}" destId="{1F5EBB2D-2920-488D-9397-420E558A76E1}" srcOrd="8" destOrd="0" parTransId="{22A4F9D4-730E-47D5-B57B-DD3631680129}" sibTransId="{AB027A72-3FD5-4CB3-846E-492DDD208798}"/>
    <dgm:cxn modelId="{C79C27F5-93D6-444D-966C-6D098E4A67C8}" srcId="{97D8AC2D-D529-49AF-8D9E-BEEC8154E68B}" destId="{78595258-945A-4793-8385-D0BAB40FC30C}" srcOrd="2" destOrd="0" parTransId="{0D8C3503-FD94-4578-80E5-561766F277D6}" sibTransId="{0597BDD0-BA98-4079-805D-B145433F5683}"/>
    <dgm:cxn modelId="{4CAFF6FB-539A-4BF8-84E9-646AA3A10BD0}" type="presOf" srcId="{69F670DD-0A97-4103-BDAD-258365481197}" destId="{96475E45-E089-4D3C-AC2A-056E6A1F3817}" srcOrd="0" destOrd="0" presId="urn:microsoft.com/office/officeart/2008/layout/BendingPictureCaptionList"/>
    <dgm:cxn modelId="{CA0556AF-CEC7-409E-A0E7-4417361D73F5}" type="presParOf" srcId="{9B866B56-02B6-4CFC-8B92-8E61B4C918BB}" destId="{598BCF9B-D058-4598-8725-70501BA48AD9}" srcOrd="0" destOrd="0" presId="urn:microsoft.com/office/officeart/2008/layout/BendingPictureCaptionList"/>
    <dgm:cxn modelId="{D0859911-663E-4DC0-BFB4-ADF47A2666B2}" type="presParOf" srcId="{598BCF9B-D058-4598-8725-70501BA48AD9}" destId="{6F23A5BF-7B63-4F1C-A451-1B8D1F6A8AED}" srcOrd="0" destOrd="0" presId="urn:microsoft.com/office/officeart/2008/layout/BendingPictureCaptionList"/>
    <dgm:cxn modelId="{2DAE7556-2B74-4DC6-A920-469981769808}" type="presParOf" srcId="{598BCF9B-D058-4598-8725-70501BA48AD9}" destId="{8F626EA7-0E63-401C-861D-19A4A55675D6}" srcOrd="1" destOrd="0" presId="urn:microsoft.com/office/officeart/2008/layout/BendingPictureCaptionList"/>
    <dgm:cxn modelId="{DA581B71-F245-4B1D-944A-3506988826C2}" type="presParOf" srcId="{9B866B56-02B6-4CFC-8B92-8E61B4C918BB}" destId="{8F0F97AB-3B51-443D-9EA2-24BEB8A32501}" srcOrd="1" destOrd="0" presId="urn:microsoft.com/office/officeart/2008/layout/BendingPictureCaptionList"/>
    <dgm:cxn modelId="{308C3582-2978-486A-9D34-3077CBB9C545}" type="presParOf" srcId="{9B866B56-02B6-4CFC-8B92-8E61B4C918BB}" destId="{BC0F2A03-7D8F-4EA9-BE7E-5AFF95BAFDF3}" srcOrd="2" destOrd="0" presId="urn:microsoft.com/office/officeart/2008/layout/BendingPictureCaptionList"/>
    <dgm:cxn modelId="{33F7AF86-620F-4AF3-881F-FCFFCA9196B6}" type="presParOf" srcId="{BC0F2A03-7D8F-4EA9-BE7E-5AFF95BAFDF3}" destId="{5473F395-6D49-4DB5-B9E6-CCE0199FB3C9}" srcOrd="0" destOrd="0" presId="urn:microsoft.com/office/officeart/2008/layout/BendingPictureCaptionList"/>
    <dgm:cxn modelId="{E4C7EF7B-9271-4072-BEFE-C3DF23822805}" type="presParOf" srcId="{BC0F2A03-7D8F-4EA9-BE7E-5AFF95BAFDF3}" destId="{DF827106-578C-4696-A60E-51C98F32F24B}" srcOrd="1" destOrd="0" presId="urn:microsoft.com/office/officeart/2008/layout/BendingPictureCaptionList"/>
    <dgm:cxn modelId="{5E48EBE6-5A87-480F-A5C4-E306FE19F9F7}" type="presParOf" srcId="{9B866B56-02B6-4CFC-8B92-8E61B4C918BB}" destId="{4A18BAA1-6283-4C57-AEBD-10CD8FAD7B24}" srcOrd="3" destOrd="0" presId="urn:microsoft.com/office/officeart/2008/layout/BendingPictureCaptionList"/>
    <dgm:cxn modelId="{0EA7D2F9-7E8A-486A-83B6-537B10124D2D}" type="presParOf" srcId="{9B866B56-02B6-4CFC-8B92-8E61B4C918BB}" destId="{664E0B9E-9C2B-4B42-B9D9-5229B6F6FD7D}" srcOrd="4" destOrd="0" presId="urn:microsoft.com/office/officeart/2008/layout/BendingPictureCaptionList"/>
    <dgm:cxn modelId="{9B0AB38A-4691-4987-85DF-39119C36DF7B}" type="presParOf" srcId="{664E0B9E-9C2B-4B42-B9D9-5229B6F6FD7D}" destId="{FFD8D762-61E2-42DA-BD11-8CA119F5030A}" srcOrd="0" destOrd="0" presId="urn:microsoft.com/office/officeart/2008/layout/BendingPictureCaptionList"/>
    <dgm:cxn modelId="{821AE055-E416-4466-B9E9-FFB109872B08}" type="presParOf" srcId="{664E0B9E-9C2B-4B42-B9D9-5229B6F6FD7D}" destId="{1B82EED6-3AB9-4FE4-989C-8A430D5706FE}" srcOrd="1" destOrd="0" presId="urn:microsoft.com/office/officeart/2008/layout/BendingPictureCaptionList"/>
    <dgm:cxn modelId="{3DA1DB78-88D8-4F96-A56A-A1CA71C91026}" type="presParOf" srcId="{9B866B56-02B6-4CFC-8B92-8E61B4C918BB}" destId="{D06C7014-DC2E-4EB1-86CA-4A7FF770E374}" srcOrd="5" destOrd="0" presId="urn:microsoft.com/office/officeart/2008/layout/BendingPictureCaptionList"/>
    <dgm:cxn modelId="{67EF322C-EF4B-4105-BFB0-BDE18A58F46F}" type="presParOf" srcId="{9B866B56-02B6-4CFC-8B92-8E61B4C918BB}" destId="{D10FF36A-09E4-4082-8288-A0904CFAC5AD}" srcOrd="6" destOrd="0" presId="urn:microsoft.com/office/officeart/2008/layout/BendingPictureCaptionList"/>
    <dgm:cxn modelId="{7901C9F3-2F21-4706-B9F4-AEA92C6A0D20}" type="presParOf" srcId="{D10FF36A-09E4-4082-8288-A0904CFAC5AD}" destId="{C6CA90B2-6546-497F-B65A-5FE6DADA242C}" srcOrd="0" destOrd="0" presId="urn:microsoft.com/office/officeart/2008/layout/BendingPictureCaptionList"/>
    <dgm:cxn modelId="{E28B8586-C55F-4C3F-B338-741DDDF14CFF}" type="presParOf" srcId="{D10FF36A-09E4-4082-8288-A0904CFAC5AD}" destId="{96475E45-E089-4D3C-AC2A-056E6A1F3817}" srcOrd="1" destOrd="0" presId="urn:microsoft.com/office/officeart/2008/layout/BendingPictureCaptionList"/>
    <dgm:cxn modelId="{8C31E727-6E66-46B2-AB5F-019253B901A7}" type="presParOf" srcId="{9B866B56-02B6-4CFC-8B92-8E61B4C918BB}" destId="{9B2962BF-E209-471D-A2EA-089B18665E31}" srcOrd="7" destOrd="0" presId="urn:microsoft.com/office/officeart/2008/layout/BendingPictureCaptionList"/>
    <dgm:cxn modelId="{65BD43A0-1E6B-4E52-8688-1B07C1E07D5B}" type="presParOf" srcId="{9B866B56-02B6-4CFC-8B92-8E61B4C918BB}" destId="{BE45C571-9E61-49E7-9BBD-D80C3CE3A8FA}" srcOrd="8" destOrd="0" presId="urn:microsoft.com/office/officeart/2008/layout/BendingPictureCaptionList"/>
    <dgm:cxn modelId="{551EF5C7-0E23-4994-AB79-F9EFD4CF8495}" type="presParOf" srcId="{BE45C571-9E61-49E7-9BBD-D80C3CE3A8FA}" destId="{FE9A5EED-A5EB-4CF1-A0BE-E49BEE2F6AFE}" srcOrd="0" destOrd="0" presId="urn:microsoft.com/office/officeart/2008/layout/BendingPictureCaptionList"/>
    <dgm:cxn modelId="{25905A37-EBC3-436C-886B-65B3A73B3486}" type="presParOf" srcId="{BE45C571-9E61-49E7-9BBD-D80C3CE3A8FA}" destId="{1D428C05-3B56-4485-AFCF-FC6ECAC3F196}" srcOrd="1" destOrd="0" presId="urn:microsoft.com/office/officeart/2008/layout/BendingPictureCaptionList"/>
    <dgm:cxn modelId="{D9309E48-24AA-4FDC-9076-ABF987F8EC47}" type="presParOf" srcId="{9B866B56-02B6-4CFC-8B92-8E61B4C918BB}" destId="{183E9CB0-86CA-4E19-BB20-10CCAF5E1670}" srcOrd="9" destOrd="0" presId="urn:microsoft.com/office/officeart/2008/layout/BendingPictureCaptionList"/>
    <dgm:cxn modelId="{802A7D31-4A08-48E8-BC79-1B4078647C1D}" type="presParOf" srcId="{9B866B56-02B6-4CFC-8B92-8E61B4C918BB}" destId="{0C2C5EFA-5D1B-458A-99EE-31B2EDC67DF4}" srcOrd="10" destOrd="0" presId="urn:microsoft.com/office/officeart/2008/layout/BendingPictureCaptionList"/>
    <dgm:cxn modelId="{EAB6D5CF-F039-4F61-81AF-2E3EC7F70BF6}" type="presParOf" srcId="{0C2C5EFA-5D1B-458A-99EE-31B2EDC67DF4}" destId="{1FB7E21D-EB40-4DB7-A26B-FCC6005C056A}" srcOrd="0" destOrd="0" presId="urn:microsoft.com/office/officeart/2008/layout/BendingPictureCaptionList"/>
    <dgm:cxn modelId="{473C6794-20A0-45DA-938C-BFC956FD1F8D}" type="presParOf" srcId="{0C2C5EFA-5D1B-458A-99EE-31B2EDC67DF4}" destId="{6A702A34-9EA2-4474-8CE4-00E9DD1C832E}" srcOrd="1" destOrd="0" presId="urn:microsoft.com/office/officeart/2008/layout/BendingPictureCaptionList"/>
    <dgm:cxn modelId="{D090C285-E132-4C89-A60B-90EC7944D065}" type="presParOf" srcId="{9B866B56-02B6-4CFC-8B92-8E61B4C918BB}" destId="{9FF83527-2996-474A-A687-10265DEAFF49}" srcOrd="11" destOrd="0" presId="urn:microsoft.com/office/officeart/2008/layout/BendingPictureCaptionList"/>
    <dgm:cxn modelId="{CE14D58E-6345-478B-A5D7-F30698CD386E}" type="presParOf" srcId="{9B866B56-02B6-4CFC-8B92-8E61B4C918BB}" destId="{1019947F-5662-4228-93F7-833084BDD5FE}" srcOrd="12" destOrd="0" presId="urn:microsoft.com/office/officeart/2008/layout/BendingPictureCaptionList"/>
    <dgm:cxn modelId="{B9011137-181D-45AA-9BED-15CCF2063932}" type="presParOf" srcId="{1019947F-5662-4228-93F7-833084BDD5FE}" destId="{CF9AA3AD-8CF0-4554-A2FB-F6FCEC51025F}" srcOrd="0" destOrd="0" presId="urn:microsoft.com/office/officeart/2008/layout/BendingPictureCaptionList"/>
    <dgm:cxn modelId="{083C30A9-931A-4333-BB82-59F979579952}" type="presParOf" srcId="{1019947F-5662-4228-93F7-833084BDD5FE}" destId="{2E76B105-8F1F-4E90-99A6-AA8A5C8F6591}" srcOrd="1" destOrd="0" presId="urn:microsoft.com/office/officeart/2008/layout/BendingPictureCaptionList"/>
    <dgm:cxn modelId="{A4543446-C5A6-486D-89C5-37736263A43C}" type="presParOf" srcId="{9B866B56-02B6-4CFC-8B92-8E61B4C918BB}" destId="{AEDB59EC-6DDF-49BD-84FF-922513B54A71}" srcOrd="13" destOrd="0" presId="urn:microsoft.com/office/officeart/2008/layout/BendingPictureCaptionList"/>
    <dgm:cxn modelId="{E5F4019E-5A7C-4E82-A6A9-23A10984021C}" type="presParOf" srcId="{9B866B56-02B6-4CFC-8B92-8E61B4C918BB}" destId="{EC36DB89-E2CB-4D60-AB55-10C627DFB235}" srcOrd="14" destOrd="0" presId="urn:microsoft.com/office/officeart/2008/layout/BendingPictureCaptionList"/>
    <dgm:cxn modelId="{69D4678D-29EF-493A-BB66-7B37762EBA47}" type="presParOf" srcId="{EC36DB89-E2CB-4D60-AB55-10C627DFB235}" destId="{3D4BC88B-7E1F-4882-972C-2D0A063CF942}" srcOrd="0" destOrd="0" presId="urn:microsoft.com/office/officeart/2008/layout/BendingPictureCaptionList"/>
    <dgm:cxn modelId="{D8B5C444-66BF-49AF-8182-D0B51A7D3063}" type="presParOf" srcId="{EC36DB89-E2CB-4D60-AB55-10C627DFB235}" destId="{A63ACE8F-65B0-402F-9CA8-18188BA53C49}" srcOrd="1" destOrd="0" presId="urn:microsoft.com/office/officeart/2008/layout/BendingPictureCaptionList"/>
    <dgm:cxn modelId="{2E5CA317-B069-4CDA-9073-330F40C88F02}" type="presParOf" srcId="{9B866B56-02B6-4CFC-8B92-8E61B4C918BB}" destId="{36DA82B3-6781-475C-8511-266F96010882}" srcOrd="15" destOrd="0" presId="urn:microsoft.com/office/officeart/2008/layout/BendingPictureCaptionList"/>
    <dgm:cxn modelId="{D6551751-B96A-446B-8091-3F33443215D6}" type="presParOf" srcId="{9B866B56-02B6-4CFC-8B92-8E61B4C918BB}" destId="{D2F2A997-382B-4AEC-95E5-33AFB9AD8B95}" srcOrd="16" destOrd="0" presId="urn:microsoft.com/office/officeart/2008/layout/BendingPictureCaptionList"/>
    <dgm:cxn modelId="{73726459-1868-453A-96CC-74DAEA298B58}" type="presParOf" srcId="{D2F2A997-382B-4AEC-95E5-33AFB9AD8B95}" destId="{BA71D726-9C76-4A74-9681-D898CB6A3182}" srcOrd="0" destOrd="0" presId="urn:microsoft.com/office/officeart/2008/layout/BendingPictureCaptionList"/>
    <dgm:cxn modelId="{EA68F726-5D22-460D-8EBE-EE9DE7DCD0A8}" type="presParOf" srcId="{D2F2A997-382B-4AEC-95E5-33AFB9AD8B95}" destId="{61548ECD-0D71-434A-82D1-D470174C851A}" srcOrd="1" destOrd="0" presId="urn:microsoft.com/office/officeart/2008/layout/BendingPictureCaptionList"/>
    <dgm:cxn modelId="{2BCE078D-ADDE-4115-9EF5-797F653B7730}" type="presParOf" srcId="{9B866B56-02B6-4CFC-8B92-8E61B4C918BB}" destId="{88215D80-3687-401D-BFA6-013A74A04585}" srcOrd="17" destOrd="0" presId="urn:microsoft.com/office/officeart/2008/layout/BendingPictureCaptionList"/>
    <dgm:cxn modelId="{FB13849C-5F1C-4F5F-910F-E980AB2A50CD}" type="presParOf" srcId="{9B866B56-02B6-4CFC-8B92-8E61B4C918BB}" destId="{D7AFA845-2018-4384-A987-6A19E0232425}" srcOrd="18" destOrd="0" presId="urn:microsoft.com/office/officeart/2008/layout/BendingPictureCaptionList"/>
    <dgm:cxn modelId="{871FA9EC-AA88-479E-9512-ACD3DA37316C}" type="presParOf" srcId="{D7AFA845-2018-4384-A987-6A19E0232425}" destId="{6C392906-631E-4B75-BEAD-AC514D4D437D}" srcOrd="0" destOrd="0" presId="urn:microsoft.com/office/officeart/2008/layout/BendingPictureCaptionList"/>
    <dgm:cxn modelId="{CFAB309F-0D67-48F6-A862-A7CB7E08E4E5}" type="presParOf" srcId="{D7AFA845-2018-4384-A987-6A19E0232425}" destId="{6F54C02A-1B02-4DBC-95F4-955D96D58C4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7D8AC2D-D529-49AF-8D9E-BEEC8154E68B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7331496B-6703-45F4-B8F8-FA24073F1707}">
      <dgm:prSet phldrT="[Text]"/>
      <dgm:spPr/>
      <dgm:t>
        <a:bodyPr/>
        <a:lstStyle/>
        <a:p>
          <a:r>
            <a:rPr lang="en-AU" dirty="0"/>
            <a:t>1. Post P&amp;ID</a:t>
          </a:r>
        </a:p>
      </dgm:t>
    </dgm:pt>
    <dgm:pt modelId="{133A26B5-E124-406C-B4BF-4E036189EBCC}" type="parTrans" cxnId="{5A1932DC-D3E8-4A1B-AE9C-5F474C8F9B0C}">
      <dgm:prSet/>
      <dgm:spPr/>
      <dgm:t>
        <a:bodyPr/>
        <a:lstStyle/>
        <a:p>
          <a:endParaRPr lang="en-AU"/>
        </a:p>
      </dgm:t>
    </dgm:pt>
    <dgm:pt modelId="{29714F57-4C60-43ED-8CB3-2C518DEB2B07}" type="sibTrans" cxnId="{5A1932DC-D3E8-4A1B-AE9C-5F474C8F9B0C}">
      <dgm:prSet/>
      <dgm:spPr/>
      <dgm:t>
        <a:bodyPr/>
        <a:lstStyle/>
        <a:p>
          <a:endParaRPr lang="en-AU"/>
        </a:p>
      </dgm:t>
    </dgm:pt>
    <dgm:pt modelId="{FE1D5C68-D444-4B0C-B997-6F891CBB50B6}">
      <dgm:prSet phldrT="[Text]"/>
      <dgm:spPr/>
      <dgm:t>
        <a:bodyPr/>
        <a:lstStyle/>
        <a:p>
          <a:r>
            <a:rPr lang="en-AU" dirty="0"/>
            <a:t>2. Transform P&amp;ID to CCOM</a:t>
          </a:r>
        </a:p>
      </dgm:t>
    </dgm:pt>
    <dgm:pt modelId="{903E57FC-2E6A-4ADC-89ED-B312B0471401}" type="parTrans" cxnId="{8EA8F861-BB89-4259-B993-2056A4294BAE}">
      <dgm:prSet/>
      <dgm:spPr/>
      <dgm:t>
        <a:bodyPr/>
        <a:lstStyle/>
        <a:p>
          <a:endParaRPr lang="en-AU"/>
        </a:p>
      </dgm:t>
    </dgm:pt>
    <dgm:pt modelId="{7DF7F194-1E91-4849-AA6A-7E280F0E4E56}" type="sibTrans" cxnId="{8EA8F861-BB89-4259-B993-2056A4294BAE}">
      <dgm:prSet/>
      <dgm:spPr/>
      <dgm:t>
        <a:bodyPr/>
        <a:lstStyle/>
        <a:p>
          <a:endParaRPr lang="en-AU"/>
        </a:p>
      </dgm:t>
    </dgm:pt>
    <dgm:pt modelId="{78595258-945A-4793-8385-D0BAB40FC30C}">
      <dgm:prSet phldrT="[Text]"/>
      <dgm:spPr/>
      <dgm:t>
        <a:bodyPr/>
        <a:lstStyle/>
        <a:p>
          <a:r>
            <a:rPr lang="en-AU" dirty="0"/>
            <a:t>3. Show As-Designed Data in </a:t>
          </a:r>
          <a:r>
            <a:rPr lang="en-AU" dirty="0" err="1"/>
            <a:t>InteropRegister</a:t>
          </a:r>
          <a:endParaRPr lang="en-AU" dirty="0"/>
        </a:p>
      </dgm:t>
    </dgm:pt>
    <dgm:pt modelId="{0D8C3503-FD94-4578-80E5-561766F277D6}" type="parTrans" cxnId="{C79C27F5-93D6-444D-966C-6D098E4A67C8}">
      <dgm:prSet/>
      <dgm:spPr/>
      <dgm:t>
        <a:bodyPr/>
        <a:lstStyle/>
        <a:p>
          <a:endParaRPr lang="en-AU"/>
        </a:p>
      </dgm:t>
    </dgm:pt>
    <dgm:pt modelId="{0597BDD0-BA98-4079-805D-B145433F5683}" type="sibTrans" cxnId="{C79C27F5-93D6-444D-966C-6D098E4A67C8}">
      <dgm:prSet/>
      <dgm:spPr/>
      <dgm:t>
        <a:bodyPr/>
        <a:lstStyle/>
        <a:p>
          <a:endParaRPr lang="en-AU"/>
        </a:p>
      </dgm:t>
    </dgm:pt>
    <dgm:pt modelId="{69F670DD-0A97-4103-BDAD-258365481197}">
      <dgm:prSet phldrT="[Text]"/>
      <dgm:spPr/>
      <dgm:t>
        <a:bodyPr/>
        <a:lstStyle/>
        <a:p>
          <a:r>
            <a:rPr lang="en-AU" dirty="0"/>
            <a:t>4. Capital Project WMS: Publish As-Built Asset Data</a:t>
          </a:r>
        </a:p>
      </dgm:t>
    </dgm:pt>
    <dgm:pt modelId="{D5543200-777B-4786-A946-84D6AD862B8B}" type="parTrans" cxnId="{19821746-A4E3-4F20-9699-50B75D39D7B9}">
      <dgm:prSet/>
      <dgm:spPr/>
      <dgm:t>
        <a:bodyPr/>
        <a:lstStyle/>
        <a:p>
          <a:endParaRPr lang="en-AU"/>
        </a:p>
      </dgm:t>
    </dgm:pt>
    <dgm:pt modelId="{497E0396-B603-43AD-971C-DCDD431C35D7}" type="sibTrans" cxnId="{19821746-A4E3-4F20-9699-50B75D39D7B9}">
      <dgm:prSet/>
      <dgm:spPr/>
      <dgm:t>
        <a:bodyPr/>
        <a:lstStyle/>
        <a:p>
          <a:endParaRPr lang="en-AU"/>
        </a:p>
      </dgm:t>
    </dgm:pt>
    <dgm:pt modelId="{268572FC-4FE1-4227-96C7-F1406A1624BA}">
      <dgm:prSet phldrT="[Text]"/>
      <dgm:spPr/>
      <dgm:t>
        <a:bodyPr/>
        <a:lstStyle/>
        <a:p>
          <a:r>
            <a:rPr lang="en-AU" dirty="0"/>
            <a:t>5. Show Asset Data in </a:t>
          </a:r>
          <a:r>
            <a:rPr lang="en-AU" dirty="0" err="1"/>
            <a:t>InteropRegister</a:t>
          </a:r>
          <a:endParaRPr lang="en-AU" dirty="0"/>
        </a:p>
      </dgm:t>
    </dgm:pt>
    <dgm:pt modelId="{E29A749C-25F4-494A-9756-9094A2813333}" type="parTrans" cxnId="{B1E69201-4453-425F-95F6-E462C20C2B1A}">
      <dgm:prSet/>
      <dgm:spPr/>
      <dgm:t>
        <a:bodyPr/>
        <a:lstStyle/>
        <a:p>
          <a:endParaRPr lang="en-AU"/>
        </a:p>
      </dgm:t>
    </dgm:pt>
    <dgm:pt modelId="{4AB3F7B7-A9D4-4776-BED4-27DD38B18394}" type="sibTrans" cxnId="{B1E69201-4453-425F-95F6-E462C20C2B1A}">
      <dgm:prSet/>
      <dgm:spPr/>
      <dgm:t>
        <a:bodyPr/>
        <a:lstStyle/>
        <a:p>
          <a:endParaRPr lang="en-AU"/>
        </a:p>
      </dgm:t>
    </dgm:pt>
    <dgm:pt modelId="{35E0AD17-3AE8-4259-9442-9EFDEB9CB832}">
      <dgm:prSet phldrT="[Text]"/>
      <dgm:spPr/>
      <dgm:t>
        <a:bodyPr/>
        <a:lstStyle/>
        <a:p>
          <a:r>
            <a:rPr lang="en-AU" dirty="0"/>
            <a:t>6. Handover As-Designed/As-Built Data</a:t>
          </a:r>
        </a:p>
      </dgm:t>
    </dgm:pt>
    <dgm:pt modelId="{E8E1DC2D-F4CB-4133-9096-F3E92B6A870A}" type="parTrans" cxnId="{BF1E98A9-5A47-4C58-A743-2B627000ED7C}">
      <dgm:prSet/>
      <dgm:spPr/>
      <dgm:t>
        <a:bodyPr/>
        <a:lstStyle/>
        <a:p>
          <a:endParaRPr lang="en-AU"/>
        </a:p>
      </dgm:t>
    </dgm:pt>
    <dgm:pt modelId="{336D5C4E-D2DD-42A5-BC9C-D08D8B2348EA}" type="sibTrans" cxnId="{BF1E98A9-5A47-4C58-A743-2B627000ED7C}">
      <dgm:prSet/>
      <dgm:spPr/>
      <dgm:t>
        <a:bodyPr/>
        <a:lstStyle/>
        <a:p>
          <a:endParaRPr lang="en-AU"/>
        </a:p>
      </dgm:t>
    </dgm:pt>
    <dgm:pt modelId="{E285A86C-F16C-4B36-A439-9898CC30B744}">
      <dgm:prSet phldrT="[Text]"/>
      <dgm:spPr/>
      <dgm:t>
        <a:bodyPr/>
        <a:lstStyle/>
        <a:p>
          <a:r>
            <a:rPr lang="en-AU" dirty="0"/>
            <a:t>7. CBM, </a:t>
          </a:r>
          <a:r>
            <a:rPr lang="en-AU" dirty="0" err="1"/>
            <a:t>PdMA</a:t>
          </a:r>
          <a:endParaRPr lang="en-AU" dirty="0"/>
        </a:p>
      </dgm:t>
    </dgm:pt>
    <dgm:pt modelId="{840F8F6B-B4FF-4023-AB56-B12171D349C6}" type="parTrans" cxnId="{64BEC490-0C13-4924-8F75-6EB25BABC2C2}">
      <dgm:prSet/>
      <dgm:spPr/>
      <dgm:t>
        <a:bodyPr/>
        <a:lstStyle/>
        <a:p>
          <a:endParaRPr lang="en-AU"/>
        </a:p>
      </dgm:t>
    </dgm:pt>
    <dgm:pt modelId="{F20AFC82-6AD0-4910-8D3D-FE25ACF2444D}" type="sibTrans" cxnId="{64BEC490-0C13-4924-8F75-6EB25BABC2C2}">
      <dgm:prSet/>
      <dgm:spPr/>
      <dgm:t>
        <a:bodyPr/>
        <a:lstStyle/>
        <a:p>
          <a:endParaRPr lang="en-AU"/>
        </a:p>
      </dgm:t>
    </dgm:pt>
    <dgm:pt modelId="{3207326D-BA14-4995-A5D8-A1AD3BB1390F}">
      <dgm:prSet phldrT="[Text]"/>
      <dgm:spPr/>
      <dgm:t>
        <a:bodyPr/>
        <a:lstStyle/>
        <a:p>
          <a:r>
            <a:rPr lang="en-AU" dirty="0"/>
            <a:t>8. </a:t>
          </a:r>
          <a:r>
            <a:rPr lang="en-AU" dirty="0" err="1"/>
            <a:t>InteropRegister</a:t>
          </a:r>
          <a:r>
            <a:rPr lang="en-AU" dirty="0"/>
            <a:t> Receives CBM Advisory</a:t>
          </a:r>
        </a:p>
      </dgm:t>
    </dgm:pt>
    <dgm:pt modelId="{99118DD7-759A-430E-8DF4-608DF2D82D7E}" type="parTrans" cxnId="{37D4287E-92C4-4CC8-9986-BDC3BD00C5CD}">
      <dgm:prSet/>
      <dgm:spPr/>
      <dgm:t>
        <a:bodyPr/>
        <a:lstStyle/>
        <a:p>
          <a:endParaRPr lang="en-AU"/>
        </a:p>
      </dgm:t>
    </dgm:pt>
    <dgm:pt modelId="{6C035D43-06D1-4910-897D-FC4735E63035}" type="sibTrans" cxnId="{37D4287E-92C4-4CC8-9986-BDC3BD00C5CD}">
      <dgm:prSet/>
      <dgm:spPr/>
      <dgm:t>
        <a:bodyPr/>
        <a:lstStyle/>
        <a:p>
          <a:endParaRPr lang="en-AU"/>
        </a:p>
      </dgm:t>
    </dgm:pt>
    <dgm:pt modelId="{1F5EBB2D-2920-488D-9397-420E558A76E1}">
      <dgm:prSet phldrT="[Text]"/>
      <dgm:spPr/>
      <dgm:t>
        <a:bodyPr/>
        <a:lstStyle/>
        <a:p>
          <a:r>
            <a:rPr lang="en-AU" dirty="0"/>
            <a:t>9. Perform Remove and Replace using mock-up</a:t>
          </a:r>
        </a:p>
      </dgm:t>
    </dgm:pt>
    <dgm:pt modelId="{22A4F9D4-730E-47D5-B57B-DD3631680129}" type="parTrans" cxnId="{05B3E9F4-4D50-4623-B2D1-7144E1D23B20}">
      <dgm:prSet/>
      <dgm:spPr/>
      <dgm:t>
        <a:bodyPr/>
        <a:lstStyle/>
        <a:p>
          <a:endParaRPr lang="en-AU"/>
        </a:p>
      </dgm:t>
    </dgm:pt>
    <dgm:pt modelId="{AB027A72-3FD5-4CB3-846E-492DDD208798}" type="sibTrans" cxnId="{05B3E9F4-4D50-4623-B2D1-7144E1D23B20}">
      <dgm:prSet/>
      <dgm:spPr/>
      <dgm:t>
        <a:bodyPr/>
        <a:lstStyle/>
        <a:p>
          <a:endParaRPr lang="en-AU"/>
        </a:p>
      </dgm:t>
    </dgm:pt>
    <dgm:pt modelId="{C6A6666A-0C08-4533-BAC9-A42E9B5E36D2}">
      <dgm:prSet phldrT="[Text]"/>
      <dgm:spPr/>
      <dgm:t>
        <a:bodyPr/>
        <a:lstStyle/>
        <a:p>
          <a:r>
            <a:rPr lang="en-AU" dirty="0"/>
            <a:t>10. Show result of event-driven updates</a:t>
          </a:r>
        </a:p>
      </dgm:t>
    </dgm:pt>
    <dgm:pt modelId="{53F035BB-A249-435F-8787-3A2BFB967B2E}" type="parTrans" cxnId="{68E6D438-3110-402C-AED7-FED6E355E08A}">
      <dgm:prSet/>
      <dgm:spPr/>
      <dgm:t>
        <a:bodyPr/>
        <a:lstStyle/>
        <a:p>
          <a:endParaRPr lang="en-AU"/>
        </a:p>
      </dgm:t>
    </dgm:pt>
    <dgm:pt modelId="{1DA86C7E-097A-48DE-B3A2-F15065482623}" type="sibTrans" cxnId="{68E6D438-3110-402C-AED7-FED6E355E08A}">
      <dgm:prSet/>
      <dgm:spPr/>
      <dgm:t>
        <a:bodyPr/>
        <a:lstStyle/>
        <a:p>
          <a:endParaRPr lang="en-AU"/>
        </a:p>
      </dgm:t>
    </dgm:pt>
    <dgm:pt modelId="{9B866B56-02B6-4CFC-8B92-8E61B4C918BB}" type="pres">
      <dgm:prSet presAssocID="{97D8AC2D-D529-49AF-8D9E-BEEC8154E68B}" presName="Name0" presStyleCnt="0">
        <dgm:presLayoutVars>
          <dgm:dir/>
          <dgm:resizeHandles val="exact"/>
        </dgm:presLayoutVars>
      </dgm:prSet>
      <dgm:spPr/>
    </dgm:pt>
    <dgm:pt modelId="{598BCF9B-D058-4598-8725-70501BA48AD9}" type="pres">
      <dgm:prSet presAssocID="{7331496B-6703-45F4-B8F8-FA24073F1707}" presName="composite" presStyleCnt="0"/>
      <dgm:spPr/>
    </dgm:pt>
    <dgm:pt modelId="{6F23A5BF-7B63-4F1C-A451-1B8D1F6A8AED}" type="pres">
      <dgm:prSet presAssocID="{7331496B-6703-45F4-B8F8-FA24073F1707}" presName="rect1" presStyleLbl="bgImgPlace1" presStyleIdx="0" presStyleCnt="10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5" r="-81815"/>
          </a:stretch>
        </a:blipFill>
      </dgm:spPr>
    </dgm:pt>
    <dgm:pt modelId="{8F626EA7-0E63-401C-861D-19A4A55675D6}" type="pres">
      <dgm:prSet presAssocID="{7331496B-6703-45F4-B8F8-FA24073F1707}" presName="wedgeRectCallout1" presStyleLbl="node1" presStyleIdx="0" presStyleCnt="10">
        <dgm:presLayoutVars>
          <dgm:bulletEnabled val="1"/>
        </dgm:presLayoutVars>
      </dgm:prSet>
      <dgm:spPr/>
    </dgm:pt>
    <dgm:pt modelId="{8F0F97AB-3B51-443D-9EA2-24BEB8A32501}" type="pres">
      <dgm:prSet presAssocID="{29714F57-4C60-43ED-8CB3-2C518DEB2B07}" presName="sibTrans" presStyleCnt="0"/>
      <dgm:spPr/>
    </dgm:pt>
    <dgm:pt modelId="{BC0F2A03-7D8F-4EA9-BE7E-5AFF95BAFDF3}" type="pres">
      <dgm:prSet presAssocID="{FE1D5C68-D444-4B0C-B997-6F891CBB50B6}" presName="composite" presStyleCnt="0"/>
      <dgm:spPr/>
    </dgm:pt>
    <dgm:pt modelId="{5473F395-6D49-4DB5-B9E6-CCE0199FB3C9}" type="pres">
      <dgm:prSet presAssocID="{FE1D5C68-D444-4B0C-B997-6F891CBB50B6}" presName="rect1" presStyleLbl="bgImgPlace1" presStyleIdx="1" presStyleCnt="10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8" t="-17284" r="-76178" b="17284"/>
          </a:stretch>
        </a:blipFill>
      </dgm:spPr>
    </dgm:pt>
    <dgm:pt modelId="{DF827106-578C-4696-A60E-51C98F32F24B}" type="pres">
      <dgm:prSet presAssocID="{FE1D5C68-D444-4B0C-B997-6F891CBB50B6}" presName="wedgeRectCallout1" presStyleLbl="node1" presStyleIdx="1" presStyleCnt="10">
        <dgm:presLayoutVars>
          <dgm:bulletEnabled val="1"/>
        </dgm:presLayoutVars>
      </dgm:prSet>
      <dgm:spPr/>
    </dgm:pt>
    <dgm:pt modelId="{4A18BAA1-6283-4C57-AEBD-10CD8FAD7B24}" type="pres">
      <dgm:prSet presAssocID="{7DF7F194-1E91-4849-AA6A-7E280F0E4E56}" presName="sibTrans" presStyleCnt="0"/>
      <dgm:spPr/>
    </dgm:pt>
    <dgm:pt modelId="{664E0B9E-9C2B-4B42-B9D9-5229B6F6FD7D}" type="pres">
      <dgm:prSet presAssocID="{78595258-945A-4793-8385-D0BAB40FC30C}" presName="composite" presStyleCnt="0"/>
      <dgm:spPr/>
    </dgm:pt>
    <dgm:pt modelId="{FFD8D762-61E2-42DA-BD11-8CA119F5030A}" type="pres">
      <dgm:prSet presAssocID="{78595258-945A-4793-8385-D0BAB40FC30C}" presName="rect1" presStyleLbl="bgImgPlace1" presStyleIdx="2" presStyleCnt="10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34" r="-38334"/>
          </a:stretch>
        </a:blipFill>
      </dgm:spPr>
    </dgm:pt>
    <dgm:pt modelId="{1B82EED6-3AB9-4FE4-989C-8A430D5706FE}" type="pres">
      <dgm:prSet presAssocID="{78595258-945A-4793-8385-D0BAB40FC30C}" presName="wedgeRectCallout1" presStyleLbl="node1" presStyleIdx="2" presStyleCnt="10">
        <dgm:presLayoutVars>
          <dgm:bulletEnabled val="1"/>
        </dgm:presLayoutVars>
      </dgm:prSet>
      <dgm:spPr/>
    </dgm:pt>
    <dgm:pt modelId="{D06C7014-DC2E-4EB1-86CA-4A7FF770E374}" type="pres">
      <dgm:prSet presAssocID="{0597BDD0-BA98-4079-805D-B145433F5683}" presName="sibTrans" presStyleCnt="0"/>
      <dgm:spPr/>
    </dgm:pt>
    <dgm:pt modelId="{D10FF36A-09E4-4082-8288-A0904CFAC5AD}" type="pres">
      <dgm:prSet presAssocID="{69F670DD-0A97-4103-BDAD-258365481197}" presName="composite" presStyleCnt="0"/>
      <dgm:spPr/>
    </dgm:pt>
    <dgm:pt modelId="{C6CA90B2-6546-497F-B65A-5FE6DADA242C}" type="pres">
      <dgm:prSet presAssocID="{69F670DD-0A97-4103-BDAD-258365481197}" presName="rect1" presStyleLbl="bgImgPlace1" presStyleIdx="3" presStyleCnt="10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" r="-69997"/>
          </a:stretch>
        </a:blipFill>
      </dgm:spPr>
    </dgm:pt>
    <dgm:pt modelId="{96475E45-E089-4D3C-AC2A-056E6A1F3817}" type="pres">
      <dgm:prSet presAssocID="{69F670DD-0A97-4103-BDAD-258365481197}" presName="wedgeRectCallout1" presStyleLbl="node1" presStyleIdx="3" presStyleCnt="10">
        <dgm:presLayoutVars>
          <dgm:bulletEnabled val="1"/>
        </dgm:presLayoutVars>
      </dgm:prSet>
      <dgm:spPr/>
    </dgm:pt>
    <dgm:pt modelId="{9B2962BF-E209-471D-A2EA-089B18665E31}" type="pres">
      <dgm:prSet presAssocID="{497E0396-B603-43AD-971C-DCDD431C35D7}" presName="sibTrans" presStyleCnt="0"/>
      <dgm:spPr/>
    </dgm:pt>
    <dgm:pt modelId="{BE45C571-9E61-49E7-9BBD-D80C3CE3A8FA}" type="pres">
      <dgm:prSet presAssocID="{268572FC-4FE1-4227-96C7-F1406A1624BA}" presName="composite" presStyleCnt="0"/>
      <dgm:spPr/>
    </dgm:pt>
    <dgm:pt modelId="{FE9A5EED-A5EB-4CF1-A0BE-E49BEE2F6AFE}" type="pres">
      <dgm:prSet presAssocID="{268572FC-4FE1-4227-96C7-F1406A1624BA}" presName="rect1" presStyleLbl="bgImgPlace1" presStyleIdx="4" presStyleCnt="1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1D428C05-3B56-4485-AFCF-FC6ECAC3F196}" type="pres">
      <dgm:prSet presAssocID="{268572FC-4FE1-4227-96C7-F1406A1624BA}" presName="wedgeRectCallout1" presStyleLbl="node1" presStyleIdx="4" presStyleCnt="10">
        <dgm:presLayoutVars>
          <dgm:bulletEnabled val="1"/>
        </dgm:presLayoutVars>
      </dgm:prSet>
      <dgm:spPr/>
    </dgm:pt>
    <dgm:pt modelId="{183E9CB0-86CA-4E19-BB20-10CCAF5E1670}" type="pres">
      <dgm:prSet presAssocID="{4AB3F7B7-A9D4-4776-BED4-27DD38B18394}" presName="sibTrans" presStyleCnt="0"/>
      <dgm:spPr/>
    </dgm:pt>
    <dgm:pt modelId="{0C2C5EFA-5D1B-458A-99EE-31B2EDC67DF4}" type="pres">
      <dgm:prSet presAssocID="{35E0AD17-3AE8-4259-9442-9EFDEB9CB832}" presName="composite" presStyleCnt="0"/>
      <dgm:spPr/>
    </dgm:pt>
    <dgm:pt modelId="{1FB7E21D-EB40-4DB7-A26B-FCC6005C056A}" type="pres">
      <dgm:prSet presAssocID="{35E0AD17-3AE8-4259-9442-9EFDEB9CB832}" presName="rect1" presStyleLbl="bgImgPlace1" presStyleIdx="5" presStyleCnt="10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713" t="-26920" r="-71987" b="-10192"/>
          </a:stretch>
        </a:blipFill>
      </dgm:spPr>
    </dgm:pt>
    <dgm:pt modelId="{6A702A34-9EA2-4474-8CE4-00E9DD1C832E}" type="pres">
      <dgm:prSet presAssocID="{35E0AD17-3AE8-4259-9442-9EFDEB9CB832}" presName="wedgeRectCallout1" presStyleLbl="node1" presStyleIdx="5" presStyleCnt="10">
        <dgm:presLayoutVars>
          <dgm:bulletEnabled val="1"/>
        </dgm:presLayoutVars>
      </dgm:prSet>
      <dgm:spPr/>
    </dgm:pt>
    <dgm:pt modelId="{9FF83527-2996-474A-A687-10265DEAFF49}" type="pres">
      <dgm:prSet presAssocID="{336D5C4E-D2DD-42A5-BC9C-D08D8B2348EA}" presName="sibTrans" presStyleCnt="0"/>
      <dgm:spPr/>
    </dgm:pt>
    <dgm:pt modelId="{1019947F-5662-4228-93F7-833084BDD5FE}" type="pres">
      <dgm:prSet presAssocID="{E285A86C-F16C-4B36-A439-9898CC30B744}" presName="composite" presStyleCnt="0"/>
      <dgm:spPr/>
    </dgm:pt>
    <dgm:pt modelId="{CF9AA3AD-8CF0-4554-A2FB-F6FCEC51025F}" type="pres">
      <dgm:prSet presAssocID="{E285A86C-F16C-4B36-A439-9898CC30B744}" presName="rect1" presStyleLbl="bgImgPlace1" presStyleIdx="6" presStyleCnt="1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2E76B105-8F1F-4E90-99A6-AA8A5C8F6591}" type="pres">
      <dgm:prSet presAssocID="{E285A86C-F16C-4B36-A439-9898CC30B744}" presName="wedgeRectCallout1" presStyleLbl="node1" presStyleIdx="6" presStyleCnt="10">
        <dgm:presLayoutVars>
          <dgm:bulletEnabled val="1"/>
        </dgm:presLayoutVars>
      </dgm:prSet>
      <dgm:spPr/>
    </dgm:pt>
    <dgm:pt modelId="{AEDB59EC-6DDF-49BD-84FF-922513B54A71}" type="pres">
      <dgm:prSet presAssocID="{F20AFC82-6AD0-4910-8D3D-FE25ACF2444D}" presName="sibTrans" presStyleCnt="0"/>
      <dgm:spPr/>
    </dgm:pt>
    <dgm:pt modelId="{EC36DB89-E2CB-4D60-AB55-10C627DFB235}" type="pres">
      <dgm:prSet presAssocID="{3207326D-BA14-4995-A5D8-A1AD3BB1390F}" presName="composite" presStyleCnt="0"/>
      <dgm:spPr/>
    </dgm:pt>
    <dgm:pt modelId="{3D4BC88B-7E1F-4882-972C-2D0A063CF942}" type="pres">
      <dgm:prSet presAssocID="{3207326D-BA14-4995-A5D8-A1AD3BB1390F}" presName="rect1" presStyleLbl="bgImgPlace1" presStyleIdx="7" presStyleCnt="10"/>
      <dgm:spPr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3" b="-95417"/>
          </a:stretch>
        </a:blipFill>
      </dgm:spPr>
    </dgm:pt>
    <dgm:pt modelId="{A63ACE8F-65B0-402F-9CA8-18188BA53C49}" type="pres">
      <dgm:prSet presAssocID="{3207326D-BA14-4995-A5D8-A1AD3BB1390F}" presName="wedgeRectCallout1" presStyleLbl="node1" presStyleIdx="7" presStyleCnt="10">
        <dgm:presLayoutVars>
          <dgm:bulletEnabled val="1"/>
        </dgm:presLayoutVars>
      </dgm:prSet>
      <dgm:spPr/>
    </dgm:pt>
    <dgm:pt modelId="{36DA82B3-6781-475C-8511-266F96010882}" type="pres">
      <dgm:prSet presAssocID="{6C035D43-06D1-4910-897D-FC4735E63035}" presName="sibTrans" presStyleCnt="0"/>
      <dgm:spPr/>
    </dgm:pt>
    <dgm:pt modelId="{D2F2A997-382B-4AEC-95E5-33AFB9AD8B95}" type="pres">
      <dgm:prSet presAssocID="{1F5EBB2D-2920-488D-9397-420E558A76E1}" presName="composite" presStyleCnt="0"/>
      <dgm:spPr/>
    </dgm:pt>
    <dgm:pt modelId="{BA71D726-9C76-4A74-9681-D898CB6A3182}" type="pres">
      <dgm:prSet presAssocID="{1F5EBB2D-2920-488D-9397-420E558A76E1}" presName="rect1" presStyleLbl="bgImgPlace1" presStyleIdx="8" presStyleCnt="10"/>
      <dgm:spPr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5" r="-140205"/>
          </a:stretch>
        </a:blipFill>
      </dgm:spPr>
    </dgm:pt>
    <dgm:pt modelId="{61548ECD-0D71-434A-82D1-D470174C851A}" type="pres">
      <dgm:prSet presAssocID="{1F5EBB2D-2920-488D-9397-420E558A76E1}" presName="wedgeRectCallout1" presStyleLbl="node1" presStyleIdx="8" presStyleCnt="10">
        <dgm:presLayoutVars>
          <dgm:bulletEnabled val="1"/>
        </dgm:presLayoutVars>
      </dgm:prSet>
      <dgm:spPr/>
    </dgm:pt>
    <dgm:pt modelId="{88215D80-3687-401D-BFA6-013A74A04585}" type="pres">
      <dgm:prSet presAssocID="{AB027A72-3FD5-4CB3-846E-492DDD208798}" presName="sibTrans" presStyleCnt="0"/>
      <dgm:spPr/>
    </dgm:pt>
    <dgm:pt modelId="{D7AFA845-2018-4384-A987-6A19E0232425}" type="pres">
      <dgm:prSet presAssocID="{C6A6666A-0C08-4533-BAC9-A42E9B5E36D2}" presName="composite" presStyleCnt="0"/>
      <dgm:spPr/>
    </dgm:pt>
    <dgm:pt modelId="{6C392906-631E-4B75-BEAD-AC514D4D437D}" type="pres">
      <dgm:prSet presAssocID="{C6A6666A-0C08-4533-BAC9-A42E9B5E36D2}" presName="rect1" presStyleLbl="bgImgPlace1" presStyleIdx="9" presStyleCnt="10"/>
      <dgm:spPr>
        <a:blipFill dpi="0" rotWithShape="1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5" r="-101185"/>
          </a:stretch>
        </a:blipFill>
      </dgm:spPr>
    </dgm:pt>
    <dgm:pt modelId="{6F54C02A-1B02-4DBC-95F4-955D96D58C47}" type="pres">
      <dgm:prSet presAssocID="{C6A6666A-0C08-4533-BAC9-A42E9B5E36D2}" presName="wedgeRectCallout1" presStyleLbl="node1" presStyleIdx="9" presStyleCnt="10">
        <dgm:presLayoutVars>
          <dgm:bulletEnabled val="1"/>
        </dgm:presLayoutVars>
      </dgm:prSet>
      <dgm:spPr/>
    </dgm:pt>
  </dgm:ptLst>
  <dgm:cxnLst>
    <dgm:cxn modelId="{B1E69201-4453-425F-95F6-E462C20C2B1A}" srcId="{97D8AC2D-D529-49AF-8D9E-BEEC8154E68B}" destId="{268572FC-4FE1-4227-96C7-F1406A1624BA}" srcOrd="4" destOrd="0" parTransId="{E29A749C-25F4-494A-9756-9094A2813333}" sibTransId="{4AB3F7B7-A9D4-4776-BED4-27DD38B18394}"/>
    <dgm:cxn modelId="{4CC49405-FB7A-4B74-BE9A-BA6D8F1FB762}" type="presOf" srcId="{C6A6666A-0C08-4533-BAC9-A42E9B5E36D2}" destId="{6F54C02A-1B02-4DBC-95F4-955D96D58C47}" srcOrd="0" destOrd="0" presId="urn:microsoft.com/office/officeart/2008/layout/BendingPictureCaptionList"/>
    <dgm:cxn modelId="{68E6D438-3110-402C-AED7-FED6E355E08A}" srcId="{97D8AC2D-D529-49AF-8D9E-BEEC8154E68B}" destId="{C6A6666A-0C08-4533-BAC9-A42E9B5E36D2}" srcOrd="9" destOrd="0" parTransId="{53F035BB-A249-435F-8787-3A2BFB967B2E}" sibTransId="{1DA86C7E-097A-48DE-B3A2-F15065482623}"/>
    <dgm:cxn modelId="{CF52EB5B-99B0-4635-A476-3FC3EDE6B069}" type="presOf" srcId="{78595258-945A-4793-8385-D0BAB40FC30C}" destId="{1B82EED6-3AB9-4FE4-989C-8A430D5706FE}" srcOrd="0" destOrd="0" presId="urn:microsoft.com/office/officeart/2008/layout/BendingPictureCaptionList"/>
    <dgm:cxn modelId="{3FD16360-D4BC-4A5D-A9C7-2C5E65BDC663}" type="presOf" srcId="{FE1D5C68-D444-4B0C-B997-6F891CBB50B6}" destId="{DF827106-578C-4696-A60E-51C98F32F24B}" srcOrd="0" destOrd="0" presId="urn:microsoft.com/office/officeart/2008/layout/BendingPictureCaptionList"/>
    <dgm:cxn modelId="{8EA8F861-BB89-4259-B993-2056A4294BAE}" srcId="{97D8AC2D-D529-49AF-8D9E-BEEC8154E68B}" destId="{FE1D5C68-D444-4B0C-B997-6F891CBB50B6}" srcOrd="1" destOrd="0" parTransId="{903E57FC-2E6A-4ADC-89ED-B312B0471401}" sibTransId="{7DF7F194-1E91-4849-AA6A-7E280F0E4E56}"/>
    <dgm:cxn modelId="{19821746-A4E3-4F20-9699-50B75D39D7B9}" srcId="{97D8AC2D-D529-49AF-8D9E-BEEC8154E68B}" destId="{69F670DD-0A97-4103-BDAD-258365481197}" srcOrd="3" destOrd="0" parTransId="{D5543200-777B-4786-A946-84D6AD862B8B}" sibTransId="{497E0396-B603-43AD-971C-DCDD431C35D7}"/>
    <dgm:cxn modelId="{37D4287E-92C4-4CC8-9986-BDC3BD00C5CD}" srcId="{97D8AC2D-D529-49AF-8D9E-BEEC8154E68B}" destId="{3207326D-BA14-4995-A5D8-A1AD3BB1390F}" srcOrd="7" destOrd="0" parTransId="{99118DD7-759A-430E-8DF4-608DF2D82D7E}" sibTransId="{6C035D43-06D1-4910-897D-FC4735E63035}"/>
    <dgm:cxn modelId="{64BEC490-0C13-4924-8F75-6EB25BABC2C2}" srcId="{97D8AC2D-D529-49AF-8D9E-BEEC8154E68B}" destId="{E285A86C-F16C-4B36-A439-9898CC30B744}" srcOrd="6" destOrd="0" parTransId="{840F8F6B-B4FF-4023-AB56-B12171D349C6}" sibTransId="{F20AFC82-6AD0-4910-8D3D-FE25ACF2444D}"/>
    <dgm:cxn modelId="{BC533491-B0EF-4830-AFB9-BC03D5D1804B}" type="presOf" srcId="{7331496B-6703-45F4-B8F8-FA24073F1707}" destId="{8F626EA7-0E63-401C-861D-19A4A55675D6}" srcOrd="0" destOrd="0" presId="urn:microsoft.com/office/officeart/2008/layout/BendingPictureCaptionList"/>
    <dgm:cxn modelId="{268DC194-A994-4F0D-8878-CFA343AC1593}" type="presOf" srcId="{97D8AC2D-D529-49AF-8D9E-BEEC8154E68B}" destId="{9B866B56-02B6-4CFC-8B92-8E61B4C918BB}" srcOrd="0" destOrd="0" presId="urn:microsoft.com/office/officeart/2008/layout/BendingPictureCaptionList"/>
    <dgm:cxn modelId="{CD767096-C3B3-4DD1-881E-B7FC5BBE8193}" type="presOf" srcId="{3207326D-BA14-4995-A5D8-A1AD3BB1390F}" destId="{A63ACE8F-65B0-402F-9CA8-18188BA53C49}" srcOrd="0" destOrd="0" presId="urn:microsoft.com/office/officeart/2008/layout/BendingPictureCaptionList"/>
    <dgm:cxn modelId="{BF1E98A9-5A47-4C58-A743-2B627000ED7C}" srcId="{97D8AC2D-D529-49AF-8D9E-BEEC8154E68B}" destId="{35E0AD17-3AE8-4259-9442-9EFDEB9CB832}" srcOrd="5" destOrd="0" parTransId="{E8E1DC2D-F4CB-4133-9096-F3E92B6A870A}" sibTransId="{336D5C4E-D2DD-42A5-BC9C-D08D8B2348EA}"/>
    <dgm:cxn modelId="{9478AFAD-2EFF-42FD-A8DA-60BB6AC6E7E2}" type="presOf" srcId="{268572FC-4FE1-4227-96C7-F1406A1624BA}" destId="{1D428C05-3B56-4485-AFCF-FC6ECAC3F196}" srcOrd="0" destOrd="0" presId="urn:microsoft.com/office/officeart/2008/layout/BendingPictureCaptionList"/>
    <dgm:cxn modelId="{B4E0EAB2-5E7A-483B-8133-4616B44D1B1F}" type="presOf" srcId="{35E0AD17-3AE8-4259-9442-9EFDEB9CB832}" destId="{6A702A34-9EA2-4474-8CE4-00E9DD1C832E}" srcOrd="0" destOrd="0" presId="urn:microsoft.com/office/officeart/2008/layout/BendingPictureCaptionList"/>
    <dgm:cxn modelId="{69B176B7-AA20-4028-8DC2-AD67EAD4DECB}" type="presOf" srcId="{1F5EBB2D-2920-488D-9397-420E558A76E1}" destId="{61548ECD-0D71-434A-82D1-D470174C851A}" srcOrd="0" destOrd="0" presId="urn:microsoft.com/office/officeart/2008/layout/BendingPictureCaptionList"/>
    <dgm:cxn modelId="{0AA902CA-79CC-4397-8171-74C0075F5255}" type="presOf" srcId="{E285A86C-F16C-4B36-A439-9898CC30B744}" destId="{2E76B105-8F1F-4E90-99A6-AA8A5C8F6591}" srcOrd="0" destOrd="0" presId="urn:microsoft.com/office/officeart/2008/layout/BendingPictureCaptionList"/>
    <dgm:cxn modelId="{5A1932DC-D3E8-4A1B-AE9C-5F474C8F9B0C}" srcId="{97D8AC2D-D529-49AF-8D9E-BEEC8154E68B}" destId="{7331496B-6703-45F4-B8F8-FA24073F1707}" srcOrd="0" destOrd="0" parTransId="{133A26B5-E124-406C-B4BF-4E036189EBCC}" sibTransId="{29714F57-4C60-43ED-8CB3-2C518DEB2B07}"/>
    <dgm:cxn modelId="{05B3E9F4-4D50-4623-B2D1-7144E1D23B20}" srcId="{97D8AC2D-D529-49AF-8D9E-BEEC8154E68B}" destId="{1F5EBB2D-2920-488D-9397-420E558A76E1}" srcOrd="8" destOrd="0" parTransId="{22A4F9D4-730E-47D5-B57B-DD3631680129}" sibTransId="{AB027A72-3FD5-4CB3-846E-492DDD208798}"/>
    <dgm:cxn modelId="{C79C27F5-93D6-444D-966C-6D098E4A67C8}" srcId="{97D8AC2D-D529-49AF-8D9E-BEEC8154E68B}" destId="{78595258-945A-4793-8385-D0BAB40FC30C}" srcOrd="2" destOrd="0" parTransId="{0D8C3503-FD94-4578-80E5-561766F277D6}" sibTransId="{0597BDD0-BA98-4079-805D-B145433F5683}"/>
    <dgm:cxn modelId="{4CAFF6FB-539A-4BF8-84E9-646AA3A10BD0}" type="presOf" srcId="{69F670DD-0A97-4103-BDAD-258365481197}" destId="{96475E45-E089-4D3C-AC2A-056E6A1F3817}" srcOrd="0" destOrd="0" presId="urn:microsoft.com/office/officeart/2008/layout/BendingPictureCaptionList"/>
    <dgm:cxn modelId="{CA0556AF-CEC7-409E-A0E7-4417361D73F5}" type="presParOf" srcId="{9B866B56-02B6-4CFC-8B92-8E61B4C918BB}" destId="{598BCF9B-D058-4598-8725-70501BA48AD9}" srcOrd="0" destOrd="0" presId="urn:microsoft.com/office/officeart/2008/layout/BendingPictureCaptionList"/>
    <dgm:cxn modelId="{D0859911-663E-4DC0-BFB4-ADF47A2666B2}" type="presParOf" srcId="{598BCF9B-D058-4598-8725-70501BA48AD9}" destId="{6F23A5BF-7B63-4F1C-A451-1B8D1F6A8AED}" srcOrd="0" destOrd="0" presId="urn:microsoft.com/office/officeart/2008/layout/BendingPictureCaptionList"/>
    <dgm:cxn modelId="{2DAE7556-2B74-4DC6-A920-469981769808}" type="presParOf" srcId="{598BCF9B-D058-4598-8725-70501BA48AD9}" destId="{8F626EA7-0E63-401C-861D-19A4A55675D6}" srcOrd="1" destOrd="0" presId="urn:microsoft.com/office/officeart/2008/layout/BendingPictureCaptionList"/>
    <dgm:cxn modelId="{DA581B71-F245-4B1D-944A-3506988826C2}" type="presParOf" srcId="{9B866B56-02B6-4CFC-8B92-8E61B4C918BB}" destId="{8F0F97AB-3B51-443D-9EA2-24BEB8A32501}" srcOrd="1" destOrd="0" presId="urn:microsoft.com/office/officeart/2008/layout/BendingPictureCaptionList"/>
    <dgm:cxn modelId="{308C3582-2978-486A-9D34-3077CBB9C545}" type="presParOf" srcId="{9B866B56-02B6-4CFC-8B92-8E61B4C918BB}" destId="{BC0F2A03-7D8F-4EA9-BE7E-5AFF95BAFDF3}" srcOrd="2" destOrd="0" presId="urn:microsoft.com/office/officeart/2008/layout/BendingPictureCaptionList"/>
    <dgm:cxn modelId="{33F7AF86-620F-4AF3-881F-FCFFCA9196B6}" type="presParOf" srcId="{BC0F2A03-7D8F-4EA9-BE7E-5AFF95BAFDF3}" destId="{5473F395-6D49-4DB5-B9E6-CCE0199FB3C9}" srcOrd="0" destOrd="0" presId="urn:microsoft.com/office/officeart/2008/layout/BendingPictureCaptionList"/>
    <dgm:cxn modelId="{E4C7EF7B-9271-4072-BEFE-C3DF23822805}" type="presParOf" srcId="{BC0F2A03-7D8F-4EA9-BE7E-5AFF95BAFDF3}" destId="{DF827106-578C-4696-A60E-51C98F32F24B}" srcOrd="1" destOrd="0" presId="urn:microsoft.com/office/officeart/2008/layout/BendingPictureCaptionList"/>
    <dgm:cxn modelId="{5E48EBE6-5A87-480F-A5C4-E306FE19F9F7}" type="presParOf" srcId="{9B866B56-02B6-4CFC-8B92-8E61B4C918BB}" destId="{4A18BAA1-6283-4C57-AEBD-10CD8FAD7B24}" srcOrd="3" destOrd="0" presId="urn:microsoft.com/office/officeart/2008/layout/BendingPictureCaptionList"/>
    <dgm:cxn modelId="{0EA7D2F9-7E8A-486A-83B6-537B10124D2D}" type="presParOf" srcId="{9B866B56-02B6-4CFC-8B92-8E61B4C918BB}" destId="{664E0B9E-9C2B-4B42-B9D9-5229B6F6FD7D}" srcOrd="4" destOrd="0" presId="urn:microsoft.com/office/officeart/2008/layout/BendingPictureCaptionList"/>
    <dgm:cxn modelId="{9B0AB38A-4691-4987-85DF-39119C36DF7B}" type="presParOf" srcId="{664E0B9E-9C2B-4B42-B9D9-5229B6F6FD7D}" destId="{FFD8D762-61E2-42DA-BD11-8CA119F5030A}" srcOrd="0" destOrd="0" presId="urn:microsoft.com/office/officeart/2008/layout/BendingPictureCaptionList"/>
    <dgm:cxn modelId="{821AE055-E416-4466-B9E9-FFB109872B08}" type="presParOf" srcId="{664E0B9E-9C2B-4B42-B9D9-5229B6F6FD7D}" destId="{1B82EED6-3AB9-4FE4-989C-8A430D5706FE}" srcOrd="1" destOrd="0" presId="urn:microsoft.com/office/officeart/2008/layout/BendingPictureCaptionList"/>
    <dgm:cxn modelId="{3DA1DB78-88D8-4F96-A56A-A1CA71C91026}" type="presParOf" srcId="{9B866B56-02B6-4CFC-8B92-8E61B4C918BB}" destId="{D06C7014-DC2E-4EB1-86CA-4A7FF770E374}" srcOrd="5" destOrd="0" presId="urn:microsoft.com/office/officeart/2008/layout/BendingPictureCaptionList"/>
    <dgm:cxn modelId="{67EF322C-EF4B-4105-BFB0-BDE18A58F46F}" type="presParOf" srcId="{9B866B56-02B6-4CFC-8B92-8E61B4C918BB}" destId="{D10FF36A-09E4-4082-8288-A0904CFAC5AD}" srcOrd="6" destOrd="0" presId="urn:microsoft.com/office/officeart/2008/layout/BendingPictureCaptionList"/>
    <dgm:cxn modelId="{7901C9F3-2F21-4706-B9F4-AEA92C6A0D20}" type="presParOf" srcId="{D10FF36A-09E4-4082-8288-A0904CFAC5AD}" destId="{C6CA90B2-6546-497F-B65A-5FE6DADA242C}" srcOrd="0" destOrd="0" presId="urn:microsoft.com/office/officeart/2008/layout/BendingPictureCaptionList"/>
    <dgm:cxn modelId="{E28B8586-C55F-4C3F-B338-741DDDF14CFF}" type="presParOf" srcId="{D10FF36A-09E4-4082-8288-A0904CFAC5AD}" destId="{96475E45-E089-4D3C-AC2A-056E6A1F3817}" srcOrd="1" destOrd="0" presId="urn:microsoft.com/office/officeart/2008/layout/BendingPictureCaptionList"/>
    <dgm:cxn modelId="{8C31E727-6E66-46B2-AB5F-019253B901A7}" type="presParOf" srcId="{9B866B56-02B6-4CFC-8B92-8E61B4C918BB}" destId="{9B2962BF-E209-471D-A2EA-089B18665E31}" srcOrd="7" destOrd="0" presId="urn:microsoft.com/office/officeart/2008/layout/BendingPictureCaptionList"/>
    <dgm:cxn modelId="{65BD43A0-1E6B-4E52-8688-1B07C1E07D5B}" type="presParOf" srcId="{9B866B56-02B6-4CFC-8B92-8E61B4C918BB}" destId="{BE45C571-9E61-49E7-9BBD-D80C3CE3A8FA}" srcOrd="8" destOrd="0" presId="urn:microsoft.com/office/officeart/2008/layout/BendingPictureCaptionList"/>
    <dgm:cxn modelId="{551EF5C7-0E23-4994-AB79-F9EFD4CF8495}" type="presParOf" srcId="{BE45C571-9E61-49E7-9BBD-D80C3CE3A8FA}" destId="{FE9A5EED-A5EB-4CF1-A0BE-E49BEE2F6AFE}" srcOrd="0" destOrd="0" presId="urn:microsoft.com/office/officeart/2008/layout/BendingPictureCaptionList"/>
    <dgm:cxn modelId="{25905A37-EBC3-436C-886B-65B3A73B3486}" type="presParOf" srcId="{BE45C571-9E61-49E7-9BBD-D80C3CE3A8FA}" destId="{1D428C05-3B56-4485-AFCF-FC6ECAC3F196}" srcOrd="1" destOrd="0" presId="urn:microsoft.com/office/officeart/2008/layout/BendingPictureCaptionList"/>
    <dgm:cxn modelId="{D9309E48-24AA-4FDC-9076-ABF987F8EC47}" type="presParOf" srcId="{9B866B56-02B6-4CFC-8B92-8E61B4C918BB}" destId="{183E9CB0-86CA-4E19-BB20-10CCAF5E1670}" srcOrd="9" destOrd="0" presId="urn:microsoft.com/office/officeart/2008/layout/BendingPictureCaptionList"/>
    <dgm:cxn modelId="{802A7D31-4A08-48E8-BC79-1B4078647C1D}" type="presParOf" srcId="{9B866B56-02B6-4CFC-8B92-8E61B4C918BB}" destId="{0C2C5EFA-5D1B-458A-99EE-31B2EDC67DF4}" srcOrd="10" destOrd="0" presId="urn:microsoft.com/office/officeart/2008/layout/BendingPictureCaptionList"/>
    <dgm:cxn modelId="{EAB6D5CF-F039-4F61-81AF-2E3EC7F70BF6}" type="presParOf" srcId="{0C2C5EFA-5D1B-458A-99EE-31B2EDC67DF4}" destId="{1FB7E21D-EB40-4DB7-A26B-FCC6005C056A}" srcOrd="0" destOrd="0" presId="urn:microsoft.com/office/officeart/2008/layout/BendingPictureCaptionList"/>
    <dgm:cxn modelId="{473C6794-20A0-45DA-938C-BFC956FD1F8D}" type="presParOf" srcId="{0C2C5EFA-5D1B-458A-99EE-31B2EDC67DF4}" destId="{6A702A34-9EA2-4474-8CE4-00E9DD1C832E}" srcOrd="1" destOrd="0" presId="urn:microsoft.com/office/officeart/2008/layout/BendingPictureCaptionList"/>
    <dgm:cxn modelId="{D090C285-E132-4C89-A60B-90EC7944D065}" type="presParOf" srcId="{9B866B56-02B6-4CFC-8B92-8E61B4C918BB}" destId="{9FF83527-2996-474A-A687-10265DEAFF49}" srcOrd="11" destOrd="0" presId="urn:microsoft.com/office/officeart/2008/layout/BendingPictureCaptionList"/>
    <dgm:cxn modelId="{CE14D58E-6345-478B-A5D7-F30698CD386E}" type="presParOf" srcId="{9B866B56-02B6-4CFC-8B92-8E61B4C918BB}" destId="{1019947F-5662-4228-93F7-833084BDD5FE}" srcOrd="12" destOrd="0" presId="urn:microsoft.com/office/officeart/2008/layout/BendingPictureCaptionList"/>
    <dgm:cxn modelId="{B9011137-181D-45AA-9BED-15CCF2063932}" type="presParOf" srcId="{1019947F-5662-4228-93F7-833084BDD5FE}" destId="{CF9AA3AD-8CF0-4554-A2FB-F6FCEC51025F}" srcOrd="0" destOrd="0" presId="urn:microsoft.com/office/officeart/2008/layout/BendingPictureCaptionList"/>
    <dgm:cxn modelId="{083C30A9-931A-4333-BB82-59F979579952}" type="presParOf" srcId="{1019947F-5662-4228-93F7-833084BDD5FE}" destId="{2E76B105-8F1F-4E90-99A6-AA8A5C8F6591}" srcOrd="1" destOrd="0" presId="urn:microsoft.com/office/officeart/2008/layout/BendingPictureCaptionList"/>
    <dgm:cxn modelId="{A4543446-C5A6-486D-89C5-37736263A43C}" type="presParOf" srcId="{9B866B56-02B6-4CFC-8B92-8E61B4C918BB}" destId="{AEDB59EC-6DDF-49BD-84FF-922513B54A71}" srcOrd="13" destOrd="0" presId="urn:microsoft.com/office/officeart/2008/layout/BendingPictureCaptionList"/>
    <dgm:cxn modelId="{E5F4019E-5A7C-4E82-A6A9-23A10984021C}" type="presParOf" srcId="{9B866B56-02B6-4CFC-8B92-8E61B4C918BB}" destId="{EC36DB89-E2CB-4D60-AB55-10C627DFB235}" srcOrd="14" destOrd="0" presId="urn:microsoft.com/office/officeart/2008/layout/BendingPictureCaptionList"/>
    <dgm:cxn modelId="{69D4678D-29EF-493A-BB66-7B37762EBA47}" type="presParOf" srcId="{EC36DB89-E2CB-4D60-AB55-10C627DFB235}" destId="{3D4BC88B-7E1F-4882-972C-2D0A063CF942}" srcOrd="0" destOrd="0" presId="urn:microsoft.com/office/officeart/2008/layout/BendingPictureCaptionList"/>
    <dgm:cxn modelId="{D8B5C444-66BF-49AF-8182-D0B51A7D3063}" type="presParOf" srcId="{EC36DB89-E2CB-4D60-AB55-10C627DFB235}" destId="{A63ACE8F-65B0-402F-9CA8-18188BA53C49}" srcOrd="1" destOrd="0" presId="urn:microsoft.com/office/officeart/2008/layout/BendingPictureCaptionList"/>
    <dgm:cxn modelId="{2E5CA317-B069-4CDA-9073-330F40C88F02}" type="presParOf" srcId="{9B866B56-02B6-4CFC-8B92-8E61B4C918BB}" destId="{36DA82B3-6781-475C-8511-266F96010882}" srcOrd="15" destOrd="0" presId="urn:microsoft.com/office/officeart/2008/layout/BendingPictureCaptionList"/>
    <dgm:cxn modelId="{D6551751-B96A-446B-8091-3F33443215D6}" type="presParOf" srcId="{9B866B56-02B6-4CFC-8B92-8E61B4C918BB}" destId="{D2F2A997-382B-4AEC-95E5-33AFB9AD8B95}" srcOrd="16" destOrd="0" presId="urn:microsoft.com/office/officeart/2008/layout/BendingPictureCaptionList"/>
    <dgm:cxn modelId="{73726459-1868-453A-96CC-74DAEA298B58}" type="presParOf" srcId="{D2F2A997-382B-4AEC-95E5-33AFB9AD8B95}" destId="{BA71D726-9C76-4A74-9681-D898CB6A3182}" srcOrd="0" destOrd="0" presId="urn:microsoft.com/office/officeart/2008/layout/BendingPictureCaptionList"/>
    <dgm:cxn modelId="{EA68F726-5D22-460D-8EBE-EE9DE7DCD0A8}" type="presParOf" srcId="{D2F2A997-382B-4AEC-95E5-33AFB9AD8B95}" destId="{61548ECD-0D71-434A-82D1-D470174C851A}" srcOrd="1" destOrd="0" presId="urn:microsoft.com/office/officeart/2008/layout/BendingPictureCaptionList"/>
    <dgm:cxn modelId="{2BCE078D-ADDE-4115-9EF5-797F653B7730}" type="presParOf" srcId="{9B866B56-02B6-4CFC-8B92-8E61B4C918BB}" destId="{88215D80-3687-401D-BFA6-013A74A04585}" srcOrd="17" destOrd="0" presId="urn:microsoft.com/office/officeart/2008/layout/BendingPictureCaptionList"/>
    <dgm:cxn modelId="{FB13849C-5F1C-4F5F-910F-E980AB2A50CD}" type="presParOf" srcId="{9B866B56-02B6-4CFC-8B92-8E61B4C918BB}" destId="{D7AFA845-2018-4384-A987-6A19E0232425}" srcOrd="18" destOrd="0" presId="urn:microsoft.com/office/officeart/2008/layout/BendingPictureCaptionList"/>
    <dgm:cxn modelId="{871FA9EC-AA88-479E-9512-ACD3DA37316C}" type="presParOf" srcId="{D7AFA845-2018-4384-A987-6A19E0232425}" destId="{6C392906-631E-4B75-BEAD-AC514D4D437D}" srcOrd="0" destOrd="0" presId="urn:microsoft.com/office/officeart/2008/layout/BendingPictureCaptionList"/>
    <dgm:cxn modelId="{CFAB309F-0D67-48F6-A862-A7CB7E08E4E5}" type="presParOf" srcId="{D7AFA845-2018-4384-A987-6A19E0232425}" destId="{6F54C02A-1B02-4DBC-95F4-955D96D58C4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7D8AC2D-D529-49AF-8D9E-BEEC8154E68B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7331496B-6703-45F4-B8F8-FA24073F1707}">
      <dgm:prSet phldrT="[Text]"/>
      <dgm:spPr/>
      <dgm:t>
        <a:bodyPr/>
        <a:lstStyle/>
        <a:p>
          <a:r>
            <a:rPr lang="en-AU" dirty="0"/>
            <a:t>1. Post P&amp;ID</a:t>
          </a:r>
        </a:p>
      </dgm:t>
    </dgm:pt>
    <dgm:pt modelId="{133A26B5-E124-406C-B4BF-4E036189EBCC}" type="parTrans" cxnId="{5A1932DC-D3E8-4A1B-AE9C-5F474C8F9B0C}">
      <dgm:prSet/>
      <dgm:spPr/>
      <dgm:t>
        <a:bodyPr/>
        <a:lstStyle/>
        <a:p>
          <a:endParaRPr lang="en-AU"/>
        </a:p>
      </dgm:t>
    </dgm:pt>
    <dgm:pt modelId="{29714F57-4C60-43ED-8CB3-2C518DEB2B07}" type="sibTrans" cxnId="{5A1932DC-D3E8-4A1B-AE9C-5F474C8F9B0C}">
      <dgm:prSet/>
      <dgm:spPr/>
      <dgm:t>
        <a:bodyPr/>
        <a:lstStyle/>
        <a:p>
          <a:endParaRPr lang="en-AU"/>
        </a:p>
      </dgm:t>
    </dgm:pt>
    <dgm:pt modelId="{FE1D5C68-D444-4B0C-B997-6F891CBB50B6}">
      <dgm:prSet phldrT="[Text]"/>
      <dgm:spPr/>
      <dgm:t>
        <a:bodyPr/>
        <a:lstStyle/>
        <a:p>
          <a:r>
            <a:rPr lang="en-AU" dirty="0"/>
            <a:t>2. Transform P&amp;ID to CCOM</a:t>
          </a:r>
        </a:p>
      </dgm:t>
    </dgm:pt>
    <dgm:pt modelId="{903E57FC-2E6A-4ADC-89ED-B312B0471401}" type="parTrans" cxnId="{8EA8F861-BB89-4259-B993-2056A4294BAE}">
      <dgm:prSet/>
      <dgm:spPr/>
      <dgm:t>
        <a:bodyPr/>
        <a:lstStyle/>
        <a:p>
          <a:endParaRPr lang="en-AU"/>
        </a:p>
      </dgm:t>
    </dgm:pt>
    <dgm:pt modelId="{7DF7F194-1E91-4849-AA6A-7E280F0E4E56}" type="sibTrans" cxnId="{8EA8F861-BB89-4259-B993-2056A4294BAE}">
      <dgm:prSet/>
      <dgm:spPr/>
      <dgm:t>
        <a:bodyPr/>
        <a:lstStyle/>
        <a:p>
          <a:endParaRPr lang="en-AU"/>
        </a:p>
      </dgm:t>
    </dgm:pt>
    <dgm:pt modelId="{78595258-945A-4793-8385-D0BAB40FC30C}">
      <dgm:prSet phldrT="[Text]"/>
      <dgm:spPr/>
      <dgm:t>
        <a:bodyPr/>
        <a:lstStyle/>
        <a:p>
          <a:r>
            <a:rPr lang="en-AU" dirty="0"/>
            <a:t>3. Show As-Designed Data in </a:t>
          </a:r>
          <a:r>
            <a:rPr lang="en-AU" dirty="0" err="1"/>
            <a:t>InteropRegister</a:t>
          </a:r>
          <a:endParaRPr lang="en-AU" dirty="0"/>
        </a:p>
      </dgm:t>
    </dgm:pt>
    <dgm:pt modelId="{0D8C3503-FD94-4578-80E5-561766F277D6}" type="parTrans" cxnId="{C79C27F5-93D6-444D-966C-6D098E4A67C8}">
      <dgm:prSet/>
      <dgm:spPr/>
      <dgm:t>
        <a:bodyPr/>
        <a:lstStyle/>
        <a:p>
          <a:endParaRPr lang="en-AU"/>
        </a:p>
      </dgm:t>
    </dgm:pt>
    <dgm:pt modelId="{0597BDD0-BA98-4079-805D-B145433F5683}" type="sibTrans" cxnId="{C79C27F5-93D6-444D-966C-6D098E4A67C8}">
      <dgm:prSet/>
      <dgm:spPr/>
      <dgm:t>
        <a:bodyPr/>
        <a:lstStyle/>
        <a:p>
          <a:endParaRPr lang="en-AU"/>
        </a:p>
      </dgm:t>
    </dgm:pt>
    <dgm:pt modelId="{69F670DD-0A97-4103-BDAD-258365481197}">
      <dgm:prSet phldrT="[Text]"/>
      <dgm:spPr/>
      <dgm:t>
        <a:bodyPr/>
        <a:lstStyle/>
        <a:p>
          <a:r>
            <a:rPr lang="en-AU" dirty="0"/>
            <a:t>4. Capital Project WMS: Publish As-Built Asset Data</a:t>
          </a:r>
        </a:p>
      </dgm:t>
    </dgm:pt>
    <dgm:pt modelId="{D5543200-777B-4786-A946-84D6AD862B8B}" type="parTrans" cxnId="{19821746-A4E3-4F20-9699-50B75D39D7B9}">
      <dgm:prSet/>
      <dgm:spPr/>
      <dgm:t>
        <a:bodyPr/>
        <a:lstStyle/>
        <a:p>
          <a:endParaRPr lang="en-AU"/>
        </a:p>
      </dgm:t>
    </dgm:pt>
    <dgm:pt modelId="{497E0396-B603-43AD-971C-DCDD431C35D7}" type="sibTrans" cxnId="{19821746-A4E3-4F20-9699-50B75D39D7B9}">
      <dgm:prSet/>
      <dgm:spPr/>
      <dgm:t>
        <a:bodyPr/>
        <a:lstStyle/>
        <a:p>
          <a:endParaRPr lang="en-AU"/>
        </a:p>
      </dgm:t>
    </dgm:pt>
    <dgm:pt modelId="{268572FC-4FE1-4227-96C7-F1406A1624BA}">
      <dgm:prSet phldrT="[Text]"/>
      <dgm:spPr/>
      <dgm:t>
        <a:bodyPr/>
        <a:lstStyle/>
        <a:p>
          <a:r>
            <a:rPr lang="en-AU" dirty="0"/>
            <a:t>5. Show Asset Data in </a:t>
          </a:r>
          <a:r>
            <a:rPr lang="en-AU" dirty="0" err="1"/>
            <a:t>InteropRegister</a:t>
          </a:r>
          <a:endParaRPr lang="en-AU" dirty="0"/>
        </a:p>
      </dgm:t>
    </dgm:pt>
    <dgm:pt modelId="{E29A749C-25F4-494A-9756-9094A2813333}" type="parTrans" cxnId="{B1E69201-4453-425F-95F6-E462C20C2B1A}">
      <dgm:prSet/>
      <dgm:spPr/>
      <dgm:t>
        <a:bodyPr/>
        <a:lstStyle/>
        <a:p>
          <a:endParaRPr lang="en-AU"/>
        </a:p>
      </dgm:t>
    </dgm:pt>
    <dgm:pt modelId="{4AB3F7B7-A9D4-4776-BED4-27DD38B18394}" type="sibTrans" cxnId="{B1E69201-4453-425F-95F6-E462C20C2B1A}">
      <dgm:prSet/>
      <dgm:spPr/>
      <dgm:t>
        <a:bodyPr/>
        <a:lstStyle/>
        <a:p>
          <a:endParaRPr lang="en-AU"/>
        </a:p>
      </dgm:t>
    </dgm:pt>
    <dgm:pt modelId="{35E0AD17-3AE8-4259-9442-9EFDEB9CB832}">
      <dgm:prSet phldrT="[Text]"/>
      <dgm:spPr/>
      <dgm:t>
        <a:bodyPr/>
        <a:lstStyle/>
        <a:p>
          <a:r>
            <a:rPr lang="en-AU" dirty="0"/>
            <a:t>6. Handover As-Designed/As-Built Data</a:t>
          </a:r>
        </a:p>
      </dgm:t>
    </dgm:pt>
    <dgm:pt modelId="{E8E1DC2D-F4CB-4133-9096-F3E92B6A870A}" type="parTrans" cxnId="{BF1E98A9-5A47-4C58-A743-2B627000ED7C}">
      <dgm:prSet/>
      <dgm:spPr/>
      <dgm:t>
        <a:bodyPr/>
        <a:lstStyle/>
        <a:p>
          <a:endParaRPr lang="en-AU"/>
        </a:p>
      </dgm:t>
    </dgm:pt>
    <dgm:pt modelId="{336D5C4E-D2DD-42A5-BC9C-D08D8B2348EA}" type="sibTrans" cxnId="{BF1E98A9-5A47-4C58-A743-2B627000ED7C}">
      <dgm:prSet/>
      <dgm:spPr/>
      <dgm:t>
        <a:bodyPr/>
        <a:lstStyle/>
        <a:p>
          <a:endParaRPr lang="en-AU"/>
        </a:p>
      </dgm:t>
    </dgm:pt>
    <dgm:pt modelId="{E285A86C-F16C-4B36-A439-9898CC30B744}">
      <dgm:prSet phldrT="[Text]"/>
      <dgm:spPr/>
      <dgm:t>
        <a:bodyPr/>
        <a:lstStyle/>
        <a:p>
          <a:r>
            <a:rPr lang="en-AU" dirty="0"/>
            <a:t>7. CBM, </a:t>
          </a:r>
          <a:r>
            <a:rPr lang="en-AU" dirty="0" err="1"/>
            <a:t>PdMA</a:t>
          </a:r>
          <a:endParaRPr lang="en-AU" dirty="0"/>
        </a:p>
      </dgm:t>
    </dgm:pt>
    <dgm:pt modelId="{840F8F6B-B4FF-4023-AB56-B12171D349C6}" type="parTrans" cxnId="{64BEC490-0C13-4924-8F75-6EB25BABC2C2}">
      <dgm:prSet/>
      <dgm:spPr/>
      <dgm:t>
        <a:bodyPr/>
        <a:lstStyle/>
        <a:p>
          <a:endParaRPr lang="en-AU"/>
        </a:p>
      </dgm:t>
    </dgm:pt>
    <dgm:pt modelId="{F20AFC82-6AD0-4910-8D3D-FE25ACF2444D}" type="sibTrans" cxnId="{64BEC490-0C13-4924-8F75-6EB25BABC2C2}">
      <dgm:prSet/>
      <dgm:spPr/>
      <dgm:t>
        <a:bodyPr/>
        <a:lstStyle/>
        <a:p>
          <a:endParaRPr lang="en-AU"/>
        </a:p>
      </dgm:t>
    </dgm:pt>
    <dgm:pt modelId="{3207326D-BA14-4995-A5D8-A1AD3BB1390F}">
      <dgm:prSet phldrT="[Text]"/>
      <dgm:spPr/>
      <dgm:t>
        <a:bodyPr/>
        <a:lstStyle/>
        <a:p>
          <a:r>
            <a:rPr lang="en-AU" dirty="0"/>
            <a:t>8. </a:t>
          </a:r>
          <a:r>
            <a:rPr lang="en-AU" dirty="0" err="1"/>
            <a:t>InteropRegister</a:t>
          </a:r>
          <a:r>
            <a:rPr lang="en-AU" dirty="0"/>
            <a:t> Receives CBM Advisory</a:t>
          </a:r>
        </a:p>
      </dgm:t>
    </dgm:pt>
    <dgm:pt modelId="{99118DD7-759A-430E-8DF4-608DF2D82D7E}" type="parTrans" cxnId="{37D4287E-92C4-4CC8-9986-BDC3BD00C5CD}">
      <dgm:prSet/>
      <dgm:spPr/>
      <dgm:t>
        <a:bodyPr/>
        <a:lstStyle/>
        <a:p>
          <a:endParaRPr lang="en-AU"/>
        </a:p>
      </dgm:t>
    </dgm:pt>
    <dgm:pt modelId="{6C035D43-06D1-4910-897D-FC4735E63035}" type="sibTrans" cxnId="{37D4287E-92C4-4CC8-9986-BDC3BD00C5CD}">
      <dgm:prSet/>
      <dgm:spPr/>
      <dgm:t>
        <a:bodyPr/>
        <a:lstStyle/>
        <a:p>
          <a:endParaRPr lang="en-AU"/>
        </a:p>
      </dgm:t>
    </dgm:pt>
    <dgm:pt modelId="{1F5EBB2D-2920-488D-9397-420E558A76E1}">
      <dgm:prSet phldrT="[Text]"/>
      <dgm:spPr/>
      <dgm:t>
        <a:bodyPr/>
        <a:lstStyle/>
        <a:p>
          <a:r>
            <a:rPr lang="en-AU" dirty="0"/>
            <a:t>9. Perform Remove and Replace using mock-up</a:t>
          </a:r>
        </a:p>
      </dgm:t>
    </dgm:pt>
    <dgm:pt modelId="{22A4F9D4-730E-47D5-B57B-DD3631680129}" type="parTrans" cxnId="{05B3E9F4-4D50-4623-B2D1-7144E1D23B20}">
      <dgm:prSet/>
      <dgm:spPr/>
      <dgm:t>
        <a:bodyPr/>
        <a:lstStyle/>
        <a:p>
          <a:endParaRPr lang="en-AU"/>
        </a:p>
      </dgm:t>
    </dgm:pt>
    <dgm:pt modelId="{AB027A72-3FD5-4CB3-846E-492DDD208798}" type="sibTrans" cxnId="{05B3E9F4-4D50-4623-B2D1-7144E1D23B20}">
      <dgm:prSet/>
      <dgm:spPr/>
      <dgm:t>
        <a:bodyPr/>
        <a:lstStyle/>
        <a:p>
          <a:endParaRPr lang="en-AU"/>
        </a:p>
      </dgm:t>
    </dgm:pt>
    <dgm:pt modelId="{C6A6666A-0C08-4533-BAC9-A42E9B5E36D2}">
      <dgm:prSet phldrT="[Text]"/>
      <dgm:spPr/>
      <dgm:t>
        <a:bodyPr/>
        <a:lstStyle/>
        <a:p>
          <a:r>
            <a:rPr lang="en-AU" dirty="0"/>
            <a:t>10. Show result of event-driven updates</a:t>
          </a:r>
        </a:p>
      </dgm:t>
    </dgm:pt>
    <dgm:pt modelId="{53F035BB-A249-435F-8787-3A2BFB967B2E}" type="parTrans" cxnId="{68E6D438-3110-402C-AED7-FED6E355E08A}">
      <dgm:prSet/>
      <dgm:spPr/>
      <dgm:t>
        <a:bodyPr/>
        <a:lstStyle/>
        <a:p>
          <a:endParaRPr lang="en-AU"/>
        </a:p>
      </dgm:t>
    </dgm:pt>
    <dgm:pt modelId="{1DA86C7E-097A-48DE-B3A2-F15065482623}" type="sibTrans" cxnId="{68E6D438-3110-402C-AED7-FED6E355E08A}">
      <dgm:prSet/>
      <dgm:spPr/>
      <dgm:t>
        <a:bodyPr/>
        <a:lstStyle/>
        <a:p>
          <a:endParaRPr lang="en-AU"/>
        </a:p>
      </dgm:t>
    </dgm:pt>
    <dgm:pt modelId="{9B866B56-02B6-4CFC-8B92-8E61B4C918BB}" type="pres">
      <dgm:prSet presAssocID="{97D8AC2D-D529-49AF-8D9E-BEEC8154E68B}" presName="Name0" presStyleCnt="0">
        <dgm:presLayoutVars>
          <dgm:dir/>
          <dgm:resizeHandles val="exact"/>
        </dgm:presLayoutVars>
      </dgm:prSet>
      <dgm:spPr/>
    </dgm:pt>
    <dgm:pt modelId="{598BCF9B-D058-4598-8725-70501BA48AD9}" type="pres">
      <dgm:prSet presAssocID="{7331496B-6703-45F4-B8F8-FA24073F1707}" presName="composite" presStyleCnt="0"/>
      <dgm:spPr/>
    </dgm:pt>
    <dgm:pt modelId="{6F23A5BF-7B63-4F1C-A451-1B8D1F6A8AED}" type="pres">
      <dgm:prSet presAssocID="{7331496B-6703-45F4-B8F8-FA24073F1707}" presName="rect1" presStyleLbl="bgImgPlace1" presStyleIdx="0" presStyleCnt="10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5" r="-81815"/>
          </a:stretch>
        </a:blipFill>
      </dgm:spPr>
    </dgm:pt>
    <dgm:pt modelId="{8F626EA7-0E63-401C-861D-19A4A55675D6}" type="pres">
      <dgm:prSet presAssocID="{7331496B-6703-45F4-B8F8-FA24073F1707}" presName="wedgeRectCallout1" presStyleLbl="node1" presStyleIdx="0" presStyleCnt="10">
        <dgm:presLayoutVars>
          <dgm:bulletEnabled val="1"/>
        </dgm:presLayoutVars>
      </dgm:prSet>
      <dgm:spPr/>
    </dgm:pt>
    <dgm:pt modelId="{8F0F97AB-3B51-443D-9EA2-24BEB8A32501}" type="pres">
      <dgm:prSet presAssocID="{29714F57-4C60-43ED-8CB3-2C518DEB2B07}" presName="sibTrans" presStyleCnt="0"/>
      <dgm:spPr/>
    </dgm:pt>
    <dgm:pt modelId="{BC0F2A03-7D8F-4EA9-BE7E-5AFF95BAFDF3}" type="pres">
      <dgm:prSet presAssocID="{FE1D5C68-D444-4B0C-B997-6F891CBB50B6}" presName="composite" presStyleCnt="0"/>
      <dgm:spPr/>
    </dgm:pt>
    <dgm:pt modelId="{5473F395-6D49-4DB5-B9E6-CCE0199FB3C9}" type="pres">
      <dgm:prSet presAssocID="{FE1D5C68-D444-4B0C-B997-6F891CBB50B6}" presName="rect1" presStyleLbl="bgImgPlace1" presStyleIdx="1" presStyleCnt="10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8" t="-17284" r="-76178" b="17284"/>
          </a:stretch>
        </a:blipFill>
      </dgm:spPr>
    </dgm:pt>
    <dgm:pt modelId="{DF827106-578C-4696-A60E-51C98F32F24B}" type="pres">
      <dgm:prSet presAssocID="{FE1D5C68-D444-4B0C-B997-6F891CBB50B6}" presName="wedgeRectCallout1" presStyleLbl="node1" presStyleIdx="1" presStyleCnt="10">
        <dgm:presLayoutVars>
          <dgm:bulletEnabled val="1"/>
        </dgm:presLayoutVars>
      </dgm:prSet>
      <dgm:spPr/>
    </dgm:pt>
    <dgm:pt modelId="{4A18BAA1-6283-4C57-AEBD-10CD8FAD7B24}" type="pres">
      <dgm:prSet presAssocID="{7DF7F194-1E91-4849-AA6A-7E280F0E4E56}" presName="sibTrans" presStyleCnt="0"/>
      <dgm:spPr/>
    </dgm:pt>
    <dgm:pt modelId="{664E0B9E-9C2B-4B42-B9D9-5229B6F6FD7D}" type="pres">
      <dgm:prSet presAssocID="{78595258-945A-4793-8385-D0BAB40FC30C}" presName="composite" presStyleCnt="0"/>
      <dgm:spPr/>
    </dgm:pt>
    <dgm:pt modelId="{FFD8D762-61E2-42DA-BD11-8CA119F5030A}" type="pres">
      <dgm:prSet presAssocID="{78595258-945A-4793-8385-D0BAB40FC30C}" presName="rect1" presStyleLbl="bgImgPlace1" presStyleIdx="2" presStyleCnt="10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34" r="-38334"/>
          </a:stretch>
        </a:blipFill>
      </dgm:spPr>
    </dgm:pt>
    <dgm:pt modelId="{1B82EED6-3AB9-4FE4-989C-8A430D5706FE}" type="pres">
      <dgm:prSet presAssocID="{78595258-945A-4793-8385-D0BAB40FC30C}" presName="wedgeRectCallout1" presStyleLbl="node1" presStyleIdx="2" presStyleCnt="10">
        <dgm:presLayoutVars>
          <dgm:bulletEnabled val="1"/>
        </dgm:presLayoutVars>
      </dgm:prSet>
      <dgm:spPr/>
    </dgm:pt>
    <dgm:pt modelId="{D06C7014-DC2E-4EB1-86CA-4A7FF770E374}" type="pres">
      <dgm:prSet presAssocID="{0597BDD0-BA98-4079-805D-B145433F5683}" presName="sibTrans" presStyleCnt="0"/>
      <dgm:spPr/>
    </dgm:pt>
    <dgm:pt modelId="{D10FF36A-09E4-4082-8288-A0904CFAC5AD}" type="pres">
      <dgm:prSet presAssocID="{69F670DD-0A97-4103-BDAD-258365481197}" presName="composite" presStyleCnt="0"/>
      <dgm:spPr/>
    </dgm:pt>
    <dgm:pt modelId="{C6CA90B2-6546-497F-B65A-5FE6DADA242C}" type="pres">
      <dgm:prSet presAssocID="{69F670DD-0A97-4103-BDAD-258365481197}" presName="rect1" presStyleLbl="bgImgPlace1" presStyleIdx="3" presStyleCnt="10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" r="-69997"/>
          </a:stretch>
        </a:blipFill>
      </dgm:spPr>
    </dgm:pt>
    <dgm:pt modelId="{96475E45-E089-4D3C-AC2A-056E6A1F3817}" type="pres">
      <dgm:prSet presAssocID="{69F670DD-0A97-4103-BDAD-258365481197}" presName="wedgeRectCallout1" presStyleLbl="node1" presStyleIdx="3" presStyleCnt="10">
        <dgm:presLayoutVars>
          <dgm:bulletEnabled val="1"/>
        </dgm:presLayoutVars>
      </dgm:prSet>
      <dgm:spPr/>
    </dgm:pt>
    <dgm:pt modelId="{9B2962BF-E209-471D-A2EA-089B18665E31}" type="pres">
      <dgm:prSet presAssocID="{497E0396-B603-43AD-971C-DCDD431C35D7}" presName="sibTrans" presStyleCnt="0"/>
      <dgm:spPr/>
    </dgm:pt>
    <dgm:pt modelId="{BE45C571-9E61-49E7-9BBD-D80C3CE3A8FA}" type="pres">
      <dgm:prSet presAssocID="{268572FC-4FE1-4227-96C7-F1406A1624BA}" presName="composite" presStyleCnt="0"/>
      <dgm:spPr/>
    </dgm:pt>
    <dgm:pt modelId="{FE9A5EED-A5EB-4CF1-A0BE-E49BEE2F6AFE}" type="pres">
      <dgm:prSet presAssocID="{268572FC-4FE1-4227-96C7-F1406A1624BA}" presName="rect1" presStyleLbl="bgImgPlace1" presStyleIdx="4" presStyleCnt="1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1D428C05-3B56-4485-AFCF-FC6ECAC3F196}" type="pres">
      <dgm:prSet presAssocID="{268572FC-4FE1-4227-96C7-F1406A1624BA}" presName="wedgeRectCallout1" presStyleLbl="node1" presStyleIdx="4" presStyleCnt="10">
        <dgm:presLayoutVars>
          <dgm:bulletEnabled val="1"/>
        </dgm:presLayoutVars>
      </dgm:prSet>
      <dgm:spPr/>
    </dgm:pt>
    <dgm:pt modelId="{183E9CB0-86CA-4E19-BB20-10CCAF5E1670}" type="pres">
      <dgm:prSet presAssocID="{4AB3F7B7-A9D4-4776-BED4-27DD38B18394}" presName="sibTrans" presStyleCnt="0"/>
      <dgm:spPr/>
    </dgm:pt>
    <dgm:pt modelId="{0C2C5EFA-5D1B-458A-99EE-31B2EDC67DF4}" type="pres">
      <dgm:prSet presAssocID="{35E0AD17-3AE8-4259-9442-9EFDEB9CB832}" presName="composite" presStyleCnt="0"/>
      <dgm:spPr/>
    </dgm:pt>
    <dgm:pt modelId="{1FB7E21D-EB40-4DB7-A26B-FCC6005C056A}" type="pres">
      <dgm:prSet presAssocID="{35E0AD17-3AE8-4259-9442-9EFDEB9CB832}" presName="rect1" presStyleLbl="bgImgPlace1" presStyleIdx="5" presStyleCnt="10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713" t="-26920" r="-71987" b="-10192"/>
          </a:stretch>
        </a:blipFill>
      </dgm:spPr>
    </dgm:pt>
    <dgm:pt modelId="{6A702A34-9EA2-4474-8CE4-00E9DD1C832E}" type="pres">
      <dgm:prSet presAssocID="{35E0AD17-3AE8-4259-9442-9EFDEB9CB832}" presName="wedgeRectCallout1" presStyleLbl="node1" presStyleIdx="5" presStyleCnt="10">
        <dgm:presLayoutVars>
          <dgm:bulletEnabled val="1"/>
        </dgm:presLayoutVars>
      </dgm:prSet>
      <dgm:spPr/>
    </dgm:pt>
    <dgm:pt modelId="{9FF83527-2996-474A-A687-10265DEAFF49}" type="pres">
      <dgm:prSet presAssocID="{336D5C4E-D2DD-42A5-BC9C-D08D8B2348EA}" presName="sibTrans" presStyleCnt="0"/>
      <dgm:spPr/>
    </dgm:pt>
    <dgm:pt modelId="{1019947F-5662-4228-93F7-833084BDD5FE}" type="pres">
      <dgm:prSet presAssocID="{E285A86C-F16C-4B36-A439-9898CC30B744}" presName="composite" presStyleCnt="0"/>
      <dgm:spPr/>
    </dgm:pt>
    <dgm:pt modelId="{CF9AA3AD-8CF0-4554-A2FB-F6FCEC51025F}" type="pres">
      <dgm:prSet presAssocID="{E285A86C-F16C-4B36-A439-9898CC30B744}" presName="rect1" presStyleLbl="bgImgPlace1" presStyleIdx="6" presStyleCnt="1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2E76B105-8F1F-4E90-99A6-AA8A5C8F6591}" type="pres">
      <dgm:prSet presAssocID="{E285A86C-F16C-4B36-A439-9898CC30B744}" presName="wedgeRectCallout1" presStyleLbl="node1" presStyleIdx="6" presStyleCnt="10">
        <dgm:presLayoutVars>
          <dgm:bulletEnabled val="1"/>
        </dgm:presLayoutVars>
      </dgm:prSet>
      <dgm:spPr/>
    </dgm:pt>
    <dgm:pt modelId="{AEDB59EC-6DDF-49BD-84FF-922513B54A71}" type="pres">
      <dgm:prSet presAssocID="{F20AFC82-6AD0-4910-8D3D-FE25ACF2444D}" presName="sibTrans" presStyleCnt="0"/>
      <dgm:spPr/>
    </dgm:pt>
    <dgm:pt modelId="{EC36DB89-E2CB-4D60-AB55-10C627DFB235}" type="pres">
      <dgm:prSet presAssocID="{3207326D-BA14-4995-A5D8-A1AD3BB1390F}" presName="composite" presStyleCnt="0"/>
      <dgm:spPr/>
    </dgm:pt>
    <dgm:pt modelId="{3D4BC88B-7E1F-4882-972C-2D0A063CF942}" type="pres">
      <dgm:prSet presAssocID="{3207326D-BA14-4995-A5D8-A1AD3BB1390F}" presName="rect1" presStyleLbl="bgImgPlace1" presStyleIdx="7" presStyleCnt="10"/>
      <dgm:spPr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3" b="-95417"/>
          </a:stretch>
        </a:blipFill>
      </dgm:spPr>
    </dgm:pt>
    <dgm:pt modelId="{A63ACE8F-65B0-402F-9CA8-18188BA53C49}" type="pres">
      <dgm:prSet presAssocID="{3207326D-BA14-4995-A5D8-A1AD3BB1390F}" presName="wedgeRectCallout1" presStyleLbl="node1" presStyleIdx="7" presStyleCnt="10">
        <dgm:presLayoutVars>
          <dgm:bulletEnabled val="1"/>
        </dgm:presLayoutVars>
      </dgm:prSet>
      <dgm:spPr/>
    </dgm:pt>
    <dgm:pt modelId="{36DA82B3-6781-475C-8511-266F96010882}" type="pres">
      <dgm:prSet presAssocID="{6C035D43-06D1-4910-897D-FC4735E63035}" presName="sibTrans" presStyleCnt="0"/>
      <dgm:spPr/>
    </dgm:pt>
    <dgm:pt modelId="{D2F2A997-382B-4AEC-95E5-33AFB9AD8B95}" type="pres">
      <dgm:prSet presAssocID="{1F5EBB2D-2920-488D-9397-420E558A76E1}" presName="composite" presStyleCnt="0"/>
      <dgm:spPr/>
    </dgm:pt>
    <dgm:pt modelId="{BA71D726-9C76-4A74-9681-D898CB6A3182}" type="pres">
      <dgm:prSet presAssocID="{1F5EBB2D-2920-488D-9397-420E558A76E1}" presName="rect1" presStyleLbl="bgImgPlace1" presStyleIdx="8" presStyleCnt="10"/>
      <dgm:spPr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5" r="-140205"/>
          </a:stretch>
        </a:blipFill>
      </dgm:spPr>
    </dgm:pt>
    <dgm:pt modelId="{61548ECD-0D71-434A-82D1-D470174C851A}" type="pres">
      <dgm:prSet presAssocID="{1F5EBB2D-2920-488D-9397-420E558A76E1}" presName="wedgeRectCallout1" presStyleLbl="node1" presStyleIdx="8" presStyleCnt="10">
        <dgm:presLayoutVars>
          <dgm:bulletEnabled val="1"/>
        </dgm:presLayoutVars>
      </dgm:prSet>
      <dgm:spPr/>
    </dgm:pt>
    <dgm:pt modelId="{88215D80-3687-401D-BFA6-013A74A04585}" type="pres">
      <dgm:prSet presAssocID="{AB027A72-3FD5-4CB3-846E-492DDD208798}" presName="sibTrans" presStyleCnt="0"/>
      <dgm:spPr/>
    </dgm:pt>
    <dgm:pt modelId="{D7AFA845-2018-4384-A987-6A19E0232425}" type="pres">
      <dgm:prSet presAssocID="{C6A6666A-0C08-4533-BAC9-A42E9B5E36D2}" presName="composite" presStyleCnt="0"/>
      <dgm:spPr/>
    </dgm:pt>
    <dgm:pt modelId="{6C392906-631E-4B75-BEAD-AC514D4D437D}" type="pres">
      <dgm:prSet presAssocID="{C6A6666A-0C08-4533-BAC9-A42E9B5E36D2}" presName="rect1" presStyleLbl="bgImgPlace1" presStyleIdx="9" presStyleCnt="10"/>
      <dgm:spPr>
        <a:blipFill dpi="0" rotWithShape="1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5" r="-101185"/>
          </a:stretch>
        </a:blipFill>
      </dgm:spPr>
    </dgm:pt>
    <dgm:pt modelId="{6F54C02A-1B02-4DBC-95F4-955D96D58C47}" type="pres">
      <dgm:prSet presAssocID="{C6A6666A-0C08-4533-BAC9-A42E9B5E36D2}" presName="wedgeRectCallout1" presStyleLbl="node1" presStyleIdx="9" presStyleCnt="10">
        <dgm:presLayoutVars>
          <dgm:bulletEnabled val="1"/>
        </dgm:presLayoutVars>
      </dgm:prSet>
      <dgm:spPr/>
    </dgm:pt>
  </dgm:ptLst>
  <dgm:cxnLst>
    <dgm:cxn modelId="{B1E69201-4453-425F-95F6-E462C20C2B1A}" srcId="{97D8AC2D-D529-49AF-8D9E-BEEC8154E68B}" destId="{268572FC-4FE1-4227-96C7-F1406A1624BA}" srcOrd="4" destOrd="0" parTransId="{E29A749C-25F4-494A-9756-9094A2813333}" sibTransId="{4AB3F7B7-A9D4-4776-BED4-27DD38B18394}"/>
    <dgm:cxn modelId="{4CC49405-FB7A-4B74-BE9A-BA6D8F1FB762}" type="presOf" srcId="{C6A6666A-0C08-4533-BAC9-A42E9B5E36D2}" destId="{6F54C02A-1B02-4DBC-95F4-955D96D58C47}" srcOrd="0" destOrd="0" presId="urn:microsoft.com/office/officeart/2008/layout/BendingPictureCaptionList"/>
    <dgm:cxn modelId="{68E6D438-3110-402C-AED7-FED6E355E08A}" srcId="{97D8AC2D-D529-49AF-8D9E-BEEC8154E68B}" destId="{C6A6666A-0C08-4533-BAC9-A42E9B5E36D2}" srcOrd="9" destOrd="0" parTransId="{53F035BB-A249-435F-8787-3A2BFB967B2E}" sibTransId="{1DA86C7E-097A-48DE-B3A2-F15065482623}"/>
    <dgm:cxn modelId="{CF52EB5B-99B0-4635-A476-3FC3EDE6B069}" type="presOf" srcId="{78595258-945A-4793-8385-D0BAB40FC30C}" destId="{1B82EED6-3AB9-4FE4-989C-8A430D5706FE}" srcOrd="0" destOrd="0" presId="urn:microsoft.com/office/officeart/2008/layout/BendingPictureCaptionList"/>
    <dgm:cxn modelId="{3FD16360-D4BC-4A5D-A9C7-2C5E65BDC663}" type="presOf" srcId="{FE1D5C68-D444-4B0C-B997-6F891CBB50B6}" destId="{DF827106-578C-4696-A60E-51C98F32F24B}" srcOrd="0" destOrd="0" presId="urn:microsoft.com/office/officeart/2008/layout/BendingPictureCaptionList"/>
    <dgm:cxn modelId="{8EA8F861-BB89-4259-B993-2056A4294BAE}" srcId="{97D8AC2D-D529-49AF-8D9E-BEEC8154E68B}" destId="{FE1D5C68-D444-4B0C-B997-6F891CBB50B6}" srcOrd="1" destOrd="0" parTransId="{903E57FC-2E6A-4ADC-89ED-B312B0471401}" sibTransId="{7DF7F194-1E91-4849-AA6A-7E280F0E4E56}"/>
    <dgm:cxn modelId="{19821746-A4E3-4F20-9699-50B75D39D7B9}" srcId="{97D8AC2D-D529-49AF-8D9E-BEEC8154E68B}" destId="{69F670DD-0A97-4103-BDAD-258365481197}" srcOrd="3" destOrd="0" parTransId="{D5543200-777B-4786-A946-84D6AD862B8B}" sibTransId="{497E0396-B603-43AD-971C-DCDD431C35D7}"/>
    <dgm:cxn modelId="{37D4287E-92C4-4CC8-9986-BDC3BD00C5CD}" srcId="{97D8AC2D-D529-49AF-8D9E-BEEC8154E68B}" destId="{3207326D-BA14-4995-A5D8-A1AD3BB1390F}" srcOrd="7" destOrd="0" parTransId="{99118DD7-759A-430E-8DF4-608DF2D82D7E}" sibTransId="{6C035D43-06D1-4910-897D-FC4735E63035}"/>
    <dgm:cxn modelId="{64BEC490-0C13-4924-8F75-6EB25BABC2C2}" srcId="{97D8AC2D-D529-49AF-8D9E-BEEC8154E68B}" destId="{E285A86C-F16C-4B36-A439-9898CC30B744}" srcOrd="6" destOrd="0" parTransId="{840F8F6B-B4FF-4023-AB56-B12171D349C6}" sibTransId="{F20AFC82-6AD0-4910-8D3D-FE25ACF2444D}"/>
    <dgm:cxn modelId="{BC533491-B0EF-4830-AFB9-BC03D5D1804B}" type="presOf" srcId="{7331496B-6703-45F4-B8F8-FA24073F1707}" destId="{8F626EA7-0E63-401C-861D-19A4A55675D6}" srcOrd="0" destOrd="0" presId="urn:microsoft.com/office/officeart/2008/layout/BendingPictureCaptionList"/>
    <dgm:cxn modelId="{268DC194-A994-4F0D-8878-CFA343AC1593}" type="presOf" srcId="{97D8AC2D-D529-49AF-8D9E-BEEC8154E68B}" destId="{9B866B56-02B6-4CFC-8B92-8E61B4C918BB}" srcOrd="0" destOrd="0" presId="urn:microsoft.com/office/officeart/2008/layout/BendingPictureCaptionList"/>
    <dgm:cxn modelId="{CD767096-C3B3-4DD1-881E-B7FC5BBE8193}" type="presOf" srcId="{3207326D-BA14-4995-A5D8-A1AD3BB1390F}" destId="{A63ACE8F-65B0-402F-9CA8-18188BA53C49}" srcOrd="0" destOrd="0" presId="urn:microsoft.com/office/officeart/2008/layout/BendingPictureCaptionList"/>
    <dgm:cxn modelId="{BF1E98A9-5A47-4C58-A743-2B627000ED7C}" srcId="{97D8AC2D-D529-49AF-8D9E-BEEC8154E68B}" destId="{35E0AD17-3AE8-4259-9442-9EFDEB9CB832}" srcOrd="5" destOrd="0" parTransId="{E8E1DC2D-F4CB-4133-9096-F3E92B6A870A}" sibTransId="{336D5C4E-D2DD-42A5-BC9C-D08D8B2348EA}"/>
    <dgm:cxn modelId="{9478AFAD-2EFF-42FD-A8DA-60BB6AC6E7E2}" type="presOf" srcId="{268572FC-4FE1-4227-96C7-F1406A1624BA}" destId="{1D428C05-3B56-4485-AFCF-FC6ECAC3F196}" srcOrd="0" destOrd="0" presId="urn:microsoft.com/office/officeart/2008/layout/BendingPictureCaptionList"/>
    <dgm:cxn modelId="{B4E0EAB2-5E7A-483B-8133-4616B44D1B1F}" type="presOf" srcId="{35E0AD17-3AE8-4259-9442-9EFDEB9CB832}" destId="{6A702A34-9EA2-4474-8CE4-00E9DD1C832E}" srcOrd="0" destOrd="0" presId="urn:microsoft.com/office/officeart/2008/layout/BendingPictureCaptionList"/>
    <dgm:cxn modelId="{69B176B7-AA20-4028-8DC2-AD67EAD4DECB}" type="presOf" srcId="{1F5EBB2D-2920-488D-9397-420E558A76E1}" destId="{61548ECD-0D71-434A-82D1-D470174C851A}" srcOrd="0" destOrd="0" presId="urn:microsoft.com/office/officeart/2008/layout/BendingPictureCaptionList"/>
    <dgm:cxn modelId="{0AA902CA-79CC-4397-8171-74C0075F5255}" type="presOf" srcId="{E285A86C-F16C-4B36-A439-9898CC30B744}" destId="{2E76B105-8F1F-4E90-99A6-AA8A5C8F6591}" srcOrd="0" destOrd="0" presId="urn:microsoft.com/office/officeart/2008/layout/BendingPictureCaptionList"/>
    <dgm:cxn modelId="{5A1932DC-D3E8-4A1B-AE9C-5F474C8F9B0C}" srcId="{97D8AC2D-D529-49AF-8D9E-BEEC8154E68B}" destId="{7331496B-6703-45F4-B8F8-FA24073F1707}" srcOrd="0" destOrd="0" parTransId="{133A26B5-E124-406C-B4BF-4E036189EBCC}" sibTransId="{29714F57-4C60-43ED-8CB3-2C518DEB2B07}"/>
    <dgm:cxn modelId="{05B3E9F4-4D50-4623-B2D1-7144E1D23B20}" srcId="{97D8AC2D-D529-49AF-8D9E-BEEC8154E68B}" destId="{1F5EBB2D-2920-488D-9397-420E558A76E1}" srcOrd="8" destOrd="0" parTransId="{22A4F9D4-730E-47D5-B57B-DD3631680129}" sibTransId="{AB027A72-3FD5-4CB3-846E-492DDD208798}"/>
    <dgm:cxn modelId="{C79C27F5-93D6-444D-966C-6D098E4A67C8}" srcId="{97D8AC2D-D529-49AF-8D9E-BEEC8154E68B}" destId="{78595258-945A-4793-8385-D0BAB40FC30C}" srcOrd="2" destOrd="0" parTransId="{0D8C3503-FD94-4578-80E5-561766F277D6}" sibTransId="{0597BDD0-BA98-4079-805D-B145433F5683}"/>
    <dgm:cxn modelId="{4CAFF6FB-539A-4BF8-84E9-646AA3A10BD0}" type="presOf" srcId="{69F670DD-0A97-4103-BDAD-258365481197}" destId="{96475E45-E089-4D3C-AC2A-056E6A1F3817}" srcOrd="0" destOrd="0" presId="urn:microsoft.com/office/officeart/2008/layout/BendingPictureCaptionList"/>
    <dgm:cxn modelId="{CA0556AF-CEC7-409E-A0E7-4417361D73F5}" type="presParOf" srcId="{9B866B56-02B6-4CFC-8B92-8E61B4C918BB}" destId="{598BCF9B-D058-4598-8725-70501BA48AD9}" srcOrd="0" destOrd="0" presId="urn:microsoft.com/office/officeart/2008/layout/BendingPictureCaptionList"/>
    <dgm:cxn modelId="{D0859911-663E-4DC0-BFB4-ADF47A2666B2}" type="presParOf" srcId="{598BCF9B-D058-4598-8725-70501BA48AD9}" destId="{6F23A5BF-7B63-4F1C-A451-1B8D1F6A8AED}" srcOrd="0" destOrd="0" presId="urn:microsoft.com/office/officeart/2008/layout/BendingPictureCaptionList"/>
    <dgm:cxn modelId="{2DAE7556-2B74-4DC6-A920-469981769808}" type="presParOf" srcId="{598BCF9B-D058-4598-8725-70501BA48AD9}" destId="{8F626EA7-0E63-401C-861D-19A4A55675D6}" srcOrd="1" destOrd="0" presId="urn:microsoft.com/office/officeart/2008/layout/BendingPictureCaptionList"/>
    <dgm:cxn modelId="{DA581B71-F245-4B1D-944A-3506988826C2}" type="presParOf" srcId="{9B866B56-02B6-4CFC-8B92-8E61B4C918BB}" destId="{8F0F97AB-3B51-443D-9EA2-24BEB8A32501}" srcOrd="1" destOrd="0" presId="urn:microsoft.com/office/officeart/2008/layout/BendingPictureCaptionList"/>
    <dgm:cxn modelId="{308C3582-2978-486A-9D34-3077CBB9C545}" type="presParOf" srcId="{9B866B56-02B6-4CFC-8B92-8E61B4C918BB}" destId="{BC0F2A03-7D8F-4EA9-BE7E-5AFF95BAFDF3}" srcOrd="2" destOrd="0" presId="urn:microsoft.com/office/officeart/2008/layout/BendingPictureCaptionList"/>
    <dgm:cxn modelId="{33F7AF86-620F-4AF3-881F-FCFFCA9196B6}" type="presParOf" srcId="{BC0F2A03-7D8F-4EA9-BE7E-5AFF95BAFDF3}" destId="{5473F395-6D49-4DB5-B9E6-CCE0199FB3C9}" srcOrd="0" destOrd="0" presId="urn:microsoft.com/office/officeart/2008/layout/BendingPictureCaptionList"/>
    <dgm:cxn modelId="{E4C7EF7B-9271-4072-BEFE-C3DF23822805}" type="presParOf" srcId="{BC0F2A03-7D8F-4EA9-BE7E-5AFF95BAFDF3}" destId="{DF827106-578C-4696-A60E-51C98F32F24B}" srcOrd="1" destOrd="0" presId="urn:microsoft.com/office/officeart/2008/layout/BendingPictureCaptionList"/>
    <dgm:cxn modelId="{5E48EBE6-5A87-480F-A5C4-E306FE19F9F7}" type="presParOf" srcId="{9B866B56-02B6-4CFC-8B92-8E61B4C918BB}" destId="{4A18BAA1-6283-4C57-AEBD-10CD8FAD7B24}" srcOrd="3" destOrd="0" presId="urn:microsoft.com/office/officeart/2008/layout/BendingPictureCaptionList"/>
    <dgm:cxn modelId="{0EA7D2F9-7E8A-486A-83B6-537B10124D2D}" type="presParOf" srcId="{9B866B56-02B6-4CFC-8B92-8E61B4C918BB}" destId="{664E0B9E-9C2B-4B42-B9D9-5229B6F6FD7D}" srcOrd="4" destOrd="0" presId="urn:microsoft.com/office/officeart/2008/layout/BendingPictureCaptionList"/>
    <dgm:cxn modelId="{9B0AB38A-4691-4987-85DF-39119C36DF7B}" type="presParOf" srcId="{664E0B9E-9C2B-4B42-B9D9-5229B6F6FD7D}" destId="{FFD8D762-61E2-42DA-BD11-8CA119F5030A}" srcOrd="0" destOrd="0" presId="urn:microsoft.com/office/officeart/2008/layout/BendingPictureCaptionList"/>
    <dgm:cxn modelId="{821AE055-E416-4466-B9E9-FFB109872B08}" type="presParOf" srcId="{664E0B9E-9C2B-4B42-B9D9-5229B6F6FD7D}" destId="{1B82EED6-3AB9-4FE4-989C-8A430D5706FE}" srcOrd="1" destOrd="0" presId="urn:microsoft.com/office/officeart/2008/layout/BendingPictureCaptionList"/>
    <dgm:cxn modelId="{3DA1DB78-88D8-4F96-A56A-A1CA71C91026}" type="presParOf" srcId="{9B866B56-02B6-4CFC-8B92-8E61B4C918BB}" destId="{D06C7014-DC2E-4EB1-86CA-4A7FF770E374}" srcOrd="5" destOrd="0" presId="urn:microsoft.com/office/officeart/2008/layout/BendingPictureCaptionList"/>
    <dgm:cxn modelId="{67EF322C-EF4B-4105-BFB0-BDE18A58F46F}" type="presParOf" srcId="{9B866B56-02B6-4CFC-8B92-8E61B4C918BB}" destId="{D10FF36A-09E4-4082-8288-A0904CFAC5AD}" srcOrd="6" destOrd="0" presId="urn:microsoft.com/office/officeart/2008/layout/BendingPictureCaptionList"/>
    <dgm:cxn modelId="{7901C9F3-2F21-4706-B9F4-AEA92C6A0D20}" type="presParOf" srcId="{D10FF36A-09E4-4082-8288-A0904CFAC5AD}" destId="{C6CA90B2-6546-497F-B65A-5FE6DADA242C}" srcOrd="0" destOrd="0" presId="urn:microsoft.com/office/officeart/2008/layout/BendingPictureCaptionList"/>
    <dgm:cxn modelId="{E28B8586-C55F-4C3F-B338-741DDDF14CFF}" type="presParOf" srcId="{D10FF36A-09E4-4082-8288-A0904CFAC5AD}" destId="{96475E45-E089-4D3C-AC2A-056E6A1F3817}" srcOrd="1" destOrd="0" presId="urn:microsoft.com/office/officeart/2008/layout/BendingPictureCaptionList"/>
    <dgm:cxn modelId="{8C31E727-6E66-46B2-AB5F-019253B901A7}" type="presParOf" srcId="{9B866B56-02B6-4CFC-8B92-8E61B4C918BB}" destId="{9B2962BF-E209-471D-A2EA-089B18665E31}" srcOrd="7" destOrd="0" presId="urn:microsoft.com/office/officeart/2008/layout/BendingPictureCaptionList"/>
    <dgm:cxn modelId="{65BD43A0-1E6B-4E52-8688-1B07C1E07D5B}" type="presParOf" srcId="{9B866B56-02B6-4CFC-8B92-8E61B4C918BB}" destId="{BE45C571-9E61-49E7-9BBD-D80C3CE3A8FA}" srcOrd="8" destOrd="0" presId="urn:microsoft.com/office/officeart/2008/layout/BendingPictureCaptionList"/>
    <dgm:cxn modelId="{551EF5C7-0E23-4994-AB79-F9EFD4CF8495}" type="presParOf" srcId="{BE45C571-9E61-49E7-9BBD-D80C3CE3A8FA}" destId="{FE9A5EED-A5EB-4CF1-A0BE-E49BEE2F6AFE}" srcOrd="0" destOrd="0" presId="urn:microsoft.com/office/officeart/2008/layout/BendingPictureCaptionList"/>
    <dgm:cxn modelId="{25905A37-EBC3-436C-886B-65B3A73B3486}" type="presParOf" srcId="{BE45C571-9E61-49E7-9BBD-D80C3CE3A8FA}" destId="{1D428C05-3B56-4485-AFCF-FC6ECAC3F196}" srcOrd="1" destOrd="0" presId="urn:microsoft.com/office/officeart/2008/layout/BendingPictureCaptionList"/>
    <dgm:cxn modelId="{D9309E48-24AA-4FDC-9076-ABF987F8EC47}" type="presParOf" srcId="{9B866B56-02B6-4CFC-8B92-8E61B4C918BB}" destId="{183E9CB0-86CA-4E19-BB20-10CCAF5E1670}" srcOrd="9" destOrd="0" presId="urn:microsoft.com/office/officeart/2008/layout/BendingPictureCaptionList"/>
    <dgm:cxn modelId="{802A7D31-4A08-48E8-BC79-1B4078647C1D}" type="presParOf" srcId="{9B866B56-02B6-4CFC-8B92-8E61B4C918BB}" destId="{0C2C5EFA-5D1B-458A-99EE-31B2EDC67DF4}" srcOrd="10" destOrd="0" presId="urn:microsoft.com/office/officeart/2008/layout/BendingPictureCaptionList"/>
    <dgm:cxn modelId="{EAB6D5CF-F039-4F61-81AF-2E3EC7F70BF6}" type="presParOf" srcId="{0C2C5EFA-5D1B-458A-99EE-31B2EDC67DF4}" destId="{1FB7E21D-EB40-4DB7-A26B-FCC6005C056A}" srcOrd="0" destOrd="0" presId="urn:microsoft.com/office/officeart/2008/layout/BendingPictureCaptionList"/>
    <dgm:cxn modelId="{473C6794-20A0-45DA-938C-BFC956FD1F8D}" type="presParOf" srcId="{0C2C5EFA-5D1B-458A-99EE-31B2EDC67DF4}" destId="{6A702A34-9EA2-4474-8CE4-00E9DD1C832E}" srcOrd="1" destOrd="0" presId="urn:microsoft.com/office/officeart/2008/layout/BendingPictureCaptionList"/>
    <dgm:cxn modelId="{D090C285-E132-4C89-A60B-90EC7944D065}" type="presParOf" srcId="{9B866B56-02B6-4CFC-8B92-8E61B4C918BB}" destId="{9FF83527-2996-474A-A687-10265DEAFF49}" srcOrd="11" destOrd="0" presId="urn:microsoft.com/office/officeart/2008/layout/BendingPictureCaptionList"/>
    <dgm:cxn modelId="{CE14D58E-6345-478B-A5D7-F30698CD386E}" type="presParOf" srcId="{9B866B56-02B6-4CFC-8B92-8E61B4C918BB}" destId="{1019947F-5662-4228-93F7-833084BDD5FE}" srcOrd="12" destOrd="0" presId="urn:microsoft.com/office/officeart/2008/layout/BendingPictureCaptionList"/>
    <dgm:cxn modelId="{B9011137-181D-45AA-9BED-15CCF2063932}" type="presParOf" srcId="{1019947F-5662-4228-93F7-833084BDD5FE}" destId="{CF9AA3AD-8CF0-4554-A2FB-F6FCEC51025F}" srcOrd="0" destOrd="0" presId="urn:microsoft.com/office/officeart/2008/layout/BendingPictureCaptionList"/>
    <dgm:cxn modelId="{083C30A9-931A-4333-BB82-59F979579952}" type="presParOf" srcId="{1019947F-5662-4228-93F7-833084BDD5FE}" destId="{2E76B105-8F1F-4E90-99A6-AA8A5C8F6591}" srcOrd="1" destOrd="0" presId="urn:microsoft.com/office/officeart/2008/layout/BendingPictureCaptionList"/>
    <dgm:cxn modelId="{A4543446-C5A6-486D-89C5-37736263A43C}" type="presParOf" srcId="{9B866B56-02B6-4CFC-8B92-8E61B4C918BB}" destId="{AEDB59EC-6DDF-49BD-84FF-922513B54A71}" srcOrd="13" destOrd="0" presId="urn:microsoft.com/office/officeart/2008/layout/BendingPictureCaptionList"/>
    <dgm:cxn modelId="{E5F4019E-5A7C-4E82-A6A9-23A10984021C}" type="presParOf" srcId="{9B866B56-02B6-4CFC-8B92-8E61B4C918BB}" destId="{EC36DB89-E2CB-4D60-AB55-10C627DFB235}" srcOrd="14" destOrd="0" presId="urn:microsoft.com/office/officeart/2008/layout/BendingPictureCaptionList"/>
    <dgm:cxn modelId="{69D4678D-29EF-493A-BB66-7B37762EBA47}" type="presParOf" srcId="{EC36DB89-E2CB-4D60-AB55-10C627DFB235}" destId="{3D4BC88B-7E1F-4882-972C-2D0A063CF942}" srcOrd="0" destOrd="0" presId="urn:microsoft.com/office/officeart/2008/layout/BendingPictureCaptionList"/>
    <dgm:cxn modelId="{D8B5C444-66BF-49AF-8182-D0B51A7D3063}" type="presParOf" srcId="{EC36DB89-E2CB-4D60-AB55-10C627DFB235}" destId="{A63ACE8F-65B0-402F-9CA8-18188BA53C49}" srcOrd="1" destOrd="0" presId="urn:microsoft.com/office/officeart/2008/layout/BendingPictureCaptionList"/>
    <dgm:cxn modelId="{2E5CA317-B069-4CDA-9073-330F40C88F02}" type="presParOf" srcId="{9B866B56-02B6-4CFC-8B92-8E61B4C918BB}" destId="{36DA82B3-6781-475C-8511-266F96010882}" srcOrd="15" destOrd="0" presId="urn:microsoft.com/office/officeart/2008/layout/BendingPictureCaptionList"/>
    <dgm:cxn modelId="{D6551751-B96A-446B-8091-3F33443215D6}" type="presParOf" srcId="{9B866B56-02B6-4CFC-8B92-8E61B4C918BB}" destId="{D2F2A997-382B-4AEC-95E5-33AFB9AD8B95}" srcOrd="16" destOrd="0" presId="urn:microsoft.com/office/officeart/2008/layout/BendingPictureCaptionList"/>
    <dgm:cxn modelId="{73726459-1868-453A-96CC-74DAEA298B58}" type="presParOf" srcId="{D2F2A997-382B-4AEC-95E5-33AFB9AD8B95}" destId="{BA71D726-9C76-4A74-9681-D898CB6A3182}" srcOrd="0" destOrd="0" presId="urn:microsoft.com/office/officeart/2008/layout/BendingPictureCaptionList"/>
    <dgm:cxn modelId="{EA68F726-5D22-460D-8EBE-EE9DE7DCD0A8}" type="presParOf" srcId="{D2F2A997-382B-4AEC-95E5-33AFB9AD8B95}" destId="{61548ECD-0D71-434A-82D1-D470174C851A}" srcOrd="1" destOrd="0" presId="urn:microsoft.com/office/officeart/2008/layout/BendingPictureCaptionList"/>
    <dgm:cxn modelId="{2BCE078D-ADDE-4115-9EF5-797F653B7730}" type="presParOf" srcId="{9B866B56-02B6-4CFC-8B92-8E61B4C918BB}" destId="{88215D80-3687-401D-BFA6-013A74A04585}" srcOrd="17" destOrd="0" presId="urn:microsoft.com/office/officeart/2008/layout/BendingPictureCaptionList"/>
    <dgm:cxn modelId="{FB13849C-5F1C-4F5F-910F-E980AB2A50CD}" type="presParOf" srcId="{9B866B56-02B6-4CFC-8B92-8E61B4C918BB}" destId="{D7AFA845-2018-4384-A987-6A19E0232425}" srcOrd="18" destOrd="0" presId="urn:microsoft.com/office/officeart/2008/layout/BendingPictureCaptionList"/>
    <dgm:cxn modelId="{871FA9EC-AA88-479E-9512-ACD3DA37316C}" type="presParOf" srcId="{D7AFA845-2018-4384-A987-6A19E0232425}" destId="{6C392906-631E-4B75-BEAD-AC514D4D437D}" srcOrd="0" destOrd="0" presId="urn:microsoft.com/office/officeart/2008/layout/BendingPictureCaptionList"/>
    <dgm:cxn modelId="{CFAB309F-0D67-48F6-A862-A7CB7E08E4E5}" type="presParOf" srcId="{D7AFA845-2018-4384-A987-6A19E0232425}" destId="{6F54C02A-1B02-4DBC-95F4-955D96D58C4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DED9D5-A66C-4101-9046-086F0A61AA59}" type="doc">
      <dgm:prSet loTypeId="urn:microsoft.com/office/officeart/2005/8/layout/hProcess10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58886691-A583-42D1-B06E-A17884653900}">
      <dgm:prSet phldrT="[Text]" custT="1"/>
      <dgm:spPr/>
      <dgm:t>
        <a:bodyPr spcFirstLastPara="0" vert="horz" wrap="square" lIns="45720" tIns="45720" rIns="45720" bIns="45720" numCol="1" spcCol="1270" anchor="t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>
              <a:latin typeface="Calibri"/>
              <a:ea typeface="+mn-ea"/>
              <a:cs typeface="+mn-cs"/>
            </a:rPr>
            <a:t>Information Handover</a:t>
          </a:r>
        </a:p>
      </dgm:t>
    </dgm:pt>
    <dgm:pt modelId="{377A304C-7470-40BB-8337-F8C07970871A}" type="parTrans" cxnId="{117DC869-D946-4E8C-AABB-56061949FCAD}">
      <dgm:prSet/>
      <dgm:spPr/>
      <dgm:t>
        <a:bodyPr/>
        <a:lstStyle/>
        <a:p>
          <a:endParaRPr lang="en-AU"/>
        </a:p>
      </dgm:t>
    </dgm:pt>
    <dgm:pt modelId="{F0F40D5D-3706-44BF-8873-C15CC104DA50}" type="sibTrans" cxnId="{117DC869-D946-4E8C-AABB-56061949FCAD}">
      <dgm:prSet/>
      <dgm:spPr/>
      <dgm:t>
        <a:bodyPr/>
        <a:lstStyle/>
        <a:p>
          <a:endParaRPr lang="en-AU"/>
        </a:p>
      </dgm:t>
    </dgm:pt>
    <dgm:pt modelId="{C76C2F8D-F14A-4DE0-91D5-701A20BFE6AF}">
      <dgm:prSet phldrT="[Text]" custT="1"/>
      <dgm:spPr/>
      <dgm:t>
        <a:bodyPr spcFirstLastPara="0" vert="horz" wrap="square" lIns="45720" tIns="45720" rIns="45720" bIns="45720" numCol="1" spcCol="1270" anchor="t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>
              <a:latin typeface="Calibri"/>
              <a:ea typeface="+mn-ea"/>
              <a:cs typeface="+mn-cs"/>
            </a:rPr>
            <a:t>From Capital Project to Operations and Maintenance</a:t>
          </a:r>
        </a:p>
      </dgm:t>
    </dgm:pt>
    <dgm:pt modelId="{E4DE169C-72CE-47A0-8DC1-961DDA1E7D48}" type="parTrans" cxnId="{8AD9FDFF-27DA-4F55-8A56-F3AA44282831}">
      <dgm:prSet/>
      <dgm:spPr/>
      <dgm:t>
        <a:bodyPr/>
        <a:lstStyle/>
        <a:p>
          <a:endParaRPr lang="en-AU"/>
        </a:p>
      </dgm:t>
    </dgm:pt>
    <dgm:pt modelId="{87F82ADD-0A0E-454C-B932-C851B5B0342D}" type="sibTrans" cxnId="{8AD9FDFF-27DA-4F55-8A56-F3AA44282831}">
      <dgm:prSet/>
      <dgm:spPr/>
      <dgm:t>
        <a:bodyPr/>
        <a:lstStyle/>
        <a:p>
          <a:endParaRPr lang="en-AU"/>
        </a:p>
      </dgm:t>
    </dgm:pt>
    <dgm:pt modelId="{C9E6A454-3715-4857-947B-0D6F4F7B2CB0}">
      <dgm:prSet phldrT="[Text]" custT="1"/>
      <dgm:spPr/>
      <dgm:t>
        <a:bodyPr spcFirstLastPara="0" vert="horz" wrap="square" lIns="45720" tIns="45720" rIns="45720" bIns="45720" numCol="1" spcCol="1270" anchor="t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0" kern="1200" dirty="0">
              <a:latin typeface="Calibri"/>
              <a:ea typeface="+mn-ea"/>
              <a:cs typeface="+mn-cs"/>
            </a:rPr>
            <a:t>Condition Based Maintenance</a:t>
          </a:r>
        </a:p>
      </dgm:t>
    </dgm:pt>
    <dgm:pt modelId="{695C5C4F-FC7A-4ED7-B22E-94BBE871B6AC}" type="parTrans" cxnId="{EB0AE57F-0DE6-4CEF-8D0D-7703135BE827}">
      <dgm:prSet/>
      <dgm:spPr/>
      <dgm:t>
        <a:bodyPr/>
        <a:lstStyle/>
        <a:p>
          <a:endParaRPr lang="en-AU"/>
        </a:p>
      </dgm:t>
    </dgm:pt>
    <dgm:pt modelId="{605AAC1E-9B3A-4F34-8719-7F22797E22E1}" type="sibTrans" cxnId="{EB0AE57F-0DE6-4CEF-8D0D-7703135BE827}">
      <dgm:prSet/>
      <dgm:spPr/>
      <dgm:t>
        <a:bodyPr/>
        <a:lstStyle/>
        <a:p>
          <a:endParaRPr lang="en-AU"/>
        </a:p>
      </dgm:t>
    </dgm:pt>
    <dgm:pt modelId="{C80888F8-FEFB-4C34-AC63-31AAE251541C}">
      <dgm:prSet phldrT="[Text]" custT="1"/>
      <dgm:spPr/>
      <dgm:t>
        <a:bodyPr/>
        <a:lstStyle/>
        <a:p>
          <a:r>
            <a:rPr lang="en-AU" sz="1800" dirty="0"/>
            <a:t>Remove and Replace </a:t>
          </a:r>
        </a:p>
      </dgm:t>
    </dgm:pt>
    <dgm:pt modelId="{DBDB521F-1891-4131-8D31-69069554795D}" type="parTrans" cxnId="{A6A750B4-984D-4FC7-839E-7EB77A871D76}">
      <dgm:prSet/>
      <dgm:spPr/>
      <dgm:t>
        <a:bodyPr/>
        <a:lstStyle/>
        <a:p>
          <a:endParaRPr lang="en-AU"/>
        </a:p>
      </dgm:t>
    </dgm:pt>
    <dgm:pt modelId="{5E44B0BB-3F28-4901-BAE2-9B3C1FD712D3}" type="sibTrans" cxnId="{A6A750B4-984D-4FC7-839E-7EB77A871D76}">
      <dgm:prSet/>
      <dgm:spPr/>
      <dgm:t>
        <a:bodyPr/>
        <a:lstStyle/>
        <a:p>
          <a:endParaRPr lang="en-AU"/>
        </a:p>
      </dgm:t>
    </dgm:pt>
    <dgm:pt modelId="{DCDD6B51-C242-4FDA-A6AF-26DB663B9EFD}">
      <dgm:prSet phldrT="[Text]" custT="1"/>
      <dgm:spPr/>
      <dgm:t>
        <a:bodyPr spcFirstLastPara="0" vert="horz" wrap="square" lIns="45720" tIns="45720" rIns="45720" bIns="45720" numCol="1" spcCol="1270" anchor="t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>
              <a:latin typeface="Calibri"/>
              <a:ea typeface="+mn-ea"/>
              <a:cs typeface="+mn-cs"/>
            </a:rPr>
            <a:t>Diagnostics</a:t>
          </a:r>
        </a:p>
      </dgm:t>
    </dgm:pt>
    <dgm:pt modelId="{79180FC4-A83A-47F3-8BB7-39B9EA2A1DE0}" type="parTrans" cxnId="{73DD3D1B-42B5-47CD-BFEC-A4EA15CD64D0}">
      <dgm:prSet/>
      <dgm:spPr/>
      <dgm:t>
        <a:bodyPr/>
        <a:lstStyle/>
        <a:p>
          <a:endParaRPr lang="en-AU"/>
        </a:p>
      </dgm:t>
    </dgm:pt>
    <dgm:pt modelId="{5887C626-ABCE-4B62-BD57-B850472E61F8}" type="sibTrans" cxnId="{73DD3D1B-42B5-47CD-BFEC-A4EA15CD64D0}">
      <dgm:prSet/>
      <dgm:spPr/>
      <dgm:t>
        <a:bodyPr/>
        <a:lstStyle/>
        <a:p>
          <a:endParaRPr lang="en-AU"/>
        </a:p>
      </dgm:t>
    </dgm:pt>
    <dgm:pt modelId="{8DC9F355-AAA9-4BAD-A038-9465CA966C92}">
      <dgm:prSet phldrT="[Text]" custT="1"/>
      <dgm:spPr/>
      <dgm:t>
        <a:bodyPr/>
        <a:lstStyle/>
        <a:p>
          <a:r>
            <a:rPr lang="en-AU" sz="1800" dirty="0"/>
            <a:t>RFI/RFI Response (Brownfield)</a:t>
          </a:r>
        </a:p>
        <a:p>
          <a:r>
            <a:rPr lang="en-AU" sz="1800" dirty="0"/>
            <a:t>Information Remediation</a:t>
          </a:r>
          <a:endParaRPr lang="en-AU" sz="2000" dirty="0"/>
        </a:p>
      </dgm:t>
    </dgm:pt>
    <dgm:pt modelId="{666D37AF-4FB2-45E6-BAA8-34D0ED0340FA}" type="parTrans" cxnId="{A29A2640-66C0-48A3-A314-738F0149CF17}">
      <dgm:prSet/>
      <dgm:spPr/>
      <dgm:t>
        <a:bodyPr/>
        <a:lstStyle/>
        <a:p>
          <a:endParaRPr lang="en-AU"/>
        </a:p>
      </dgm:t>
    </dgm:pt>
    <dgm:pt modelId="{14CD151F-FA2D-4295-A223-0F45EA83DCF8}" type="sibTrans" cxnId="{A29A2640-66C0-48A3-A314-738F0149CF17}">
      <dgm:prSet/>
      <dgm:spPr/>
      <dgm:t>
        <a:bodyPr/>
        <a:lstStyle/>
        <a:p>
          <a:endParaRPr lang="en-AU"/>
        </a:p>
      </dgm:t>
    </dgm:pt>
    <dgm:pt modelId="{E74F6D75-DE3F-4230-B45D-D03B49ED0472}">
      <dgm:prSet phldrT="[Text]" custT="1"/>
      <dgm:spPr/>
      <dgm:t>
        <a:bodyPr spcFirstLastPara="0" vert="horz" wrap="square" lIns="45720" tIns="45720" rIns="45720" bIns="45720" numCol="1" spcCol="1270" anchor="t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>
              <a:latin typeface="Calibri"/>
              <a:ea typeface="+mn-ea"/>
              <a:cs typeface="+mn-cs"/>
            </a:rPr>
            <a:t>Over ISBM (Information Service Bus Model)</a:t>
          </a:r>
        </a:p>
      </dgm:t>
    </dgm:pt>
    <dgm:pt modelId="{9AE18D0D-8806-444D-8DC5-B4A199375DC2}" type="parTrans" cxnId="{E2A046CF-111A-4830-B00A-DCA2BC3F7FBF}">
      <dgm:prSet/>
      <dgm:spPr/>
      <dgm:t>
        <a:bodyPr/>
        <a:lstStyle/>
        <a:p>
          <a:endParaRPr lang="en-AU"/>
        </a:p>
      </dgm:t>
    </dgm:pt>
    <dgm:pt modelId="{2D3A9AF6-6646-4C32-995C-49014262C3C9}" type="sibTrans" cxnId="{E2A046CF-111A-4830-B00A-DCA2BC3F7FBF}">
      <dgm:prSet/>
      <dgm:spPr/>
      <dgm:t>
        <a:bodyPr/>
        <a:lstStyle/>
        <a:p>
          <a:endParaRPr lang="en-AU"/>
        </a:p>
      </dgm:t>
    </dgm:pt>
    <dgm:pt modelId="{547A3EB4-AC4B-4126-AE6D-A2FF1902BDF0}">
      <dgm:prSet phldrT="[Text]" custT="1"/>
      <dgm:spPr/>
      <dgm:t>
        <a:bodyPr spcFirstLastPara="0" vert="horz" wrap="square" lIns="45720" tIns="45720" rIns="45720" bIns="45720" numCol="1" spcCol="1270" anchor="t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>
              <a:latin typeface="Calibri"/>
              <a:ea typeface="+mn-ea"/>
              <a:cs typeface="+mn-cs"/>
            </a:rPr>
            <a:t>Prognostics</a:t>
          </a:r>
        </a:p>
      </dgm:t>
    </dgm:pt>
    <dgm:pt modelId="{361AA9A5-C2B8-4D3C-8333-37B55E7FA8D6}" type="parTrans" cxnId="{D446E8E3-F94A-4FE4-8409-B053D18EE256}">
      <dgm:prSet/>
      <dgm:spPr/>
      <dgm:t>
        <a:bodyPr/>
        <a:lstStyle/>
        <a:p>
          <a:endParaRPr lang="en-AU"/>
        </a:p>
      </dgm:t>
    </dgm:pt>
    <dgm:pt modelId="{769FD6EA-48EB-4930-ACBF-3E6816BD3808}" type="sibTrans" cxnId="{D446E8E3-F94A-4FE4-8409-B053D18EE256}">
      <dgm:prSet/>
      <dgm:spPr/>
      <dgm:t>
        <a:bodyPr/>
        <a:lstStyle/>
        <a:p>
          <a:endParaRPr lang="en-AU"/>
        </a:p>
      </dgm:t>
    </dgm:pt>
    <dgm:pt modelId="{0C9D4DA6-83F1-438B-A0E2-9E67BCAD76C6}">
      <dgm:prSet phldrT="[Text]" custT="1"/>
      <dgm:spPr/>
      <dgm:t>
        <a:bodyPr spcFirstLastPara="0" vert="horz" wrap="square" lIns="45720" tIns="45720" rIns="45720" bIns="45720" numCol="1" spcCol="1270" anchor="t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>
              <a:latin typeface="Calibri"/>
              <a:ea typeface="+mn-ea"/>
              <a:cs typeface="+mn-cs"/>
            </a:rPr>
            <a:t>Advisory Generation</a:t>
          </a:r>
        </a:p>
      </dgm:t>
    </dgm:pt>
    <dgm:pt modelId="{601A5508-966A-4D1B-982E-59E09ED64635}" type="parTrans" cxnId="{EC732F78-BE0A-4C87-A7CA-16B65FC9F2DC}">
      <dgm:prSet/>
      <dgm:spPr/>
      <dgm:t>
        <a:bodyPr/>
        <a:lstStyle/>
        <a:p>
          <a:endParaRPr lang="en-AU"/>
        </a:p>
      </dgm:t>
    </dgm:pt>
    <dgm:pt modelId="{321E34D5-EBF1-42E2-A17C-F0D99A644E67}" type="sibTrans" cxnId="{EC732F78-BE0A-4C87-A7CA-16B65FC9F2DC}">
      <dgm:prSet/>
      <dgm:spPr/>
      <dgm:t>
        <a:bodyPr/>
        <a:lstStyle/>
        <a:p>
          <a:endParaRPr lang="en-AU"/>
        </a:p>
      </dgm:t>
    </dgm:pt>
    <dgm:pt modelId="{3ADEF8C2-6510-4FDF-8402-ECC503CE2B07}" type="pres">
      <dgm:prSet presAssocID="{4ADED9D5-A66C-4101-9046-086F0A61AA59}" presName="Name0" presStyleCnt="0">
        <dgm:presLayoutVars>
          <dgm:dir/>
          <dgm:resizeHandles val="exact"/>
        </dgm:presLayoutVars>
      </dgm:prSet>
      <dgm:spPr/>
    </dgm:pt>
    <dgm:pt modelId="{62B735CB-D4B3-4EEF-A311-57BF8F0366C8}" type="pres">
      <dgm:prSet presAssocID="{58886691-A583-42D1-B06E-A17884653900}" presName="composite" presStyleCnt="0"/>
      <dgm:spPr/>
    </dgm:pt>
    <dgm:pt modelId="{C32CEF92-EB5C-4A9E-BA12-54E56A288BB3}" type="pres">
      <dgm:prSet presAssocID="{58886691-A583-42D1-B06E-A17884653900}" presName="imagSh" presStyleLbl="bgImgPlace1" presStyleIdx="0" presStyleCnt="4" custLinFactNeighborX="746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7B99D3C-DED1-47DE-9E4B-B883EF5EE5F1}" type="pres">
      <dgm:prSet presAssocID="{58886691-A583-42D1-B06E-A17884653900}" presName="txNode" presStyleLbl="node1" presStyleIdx="0" presStyleCnt="4" custScaleX="113950" custScaleY="98350" custLinFactNeighborX="-9443" custLinFactNeighborY="29668">
        <dgm:presLayoutVars>
          <dgm:bulletEnabled val="1"/>
        </dgm:presLayoutVars>
      </dgm:prSet>
      <dgm:spPr>
        <a:xfrm>
          <a:off x="109940" y="2081772"/>
          <a:ext cx="1434527" cy="1434527"/>
        </a:xfrm>
        <a:prstGeom prst="roundRect">
          <a:avLst>
            <a:gd name="adj" fmla="val 10000"/>
          </a:avLst>
        </a:prstGeom>
      </dgm:spPr>
    </dgm:pt>
    <dgm:pt modelId="{E8C343FC-F8DD-485D-82AC-EBF3486B2A29}" type="pres">
      <dgm:prSet presAssocID="{F0F40D5D-3706-44BF-8873-C15CC104DA50}" presName="sibTrans" presStyleLbl="sibTrans2D1" presStyleIdx="0" presStyleCnt="3"/>
      <dgm:spPr/>
    </dgm:pt>
    <dgm:pt modelId="{E5C7B44E-B8D0-4236-ABF3-12FA5C6C3F28}" type="pres">
      <dgm:prSet presAssocID="{F0F40D5D-3706-44BF-8873-C15CC104DA50}" presName="connTx" presStyleLbl="sibTrans2D1" presStyleIdx="0" presStyleCnt="3"/>
      <dgm:spPr/>
    </dgm:pt>
    <dgm:pt modelId="{F4D7D669-4AC6-46F1-A370-253CB3E32B50}" type="pres">
      <dgm:prSet presAssocID="{C9E6A454-3715-4857-947B-0D6F4F7B2CB0}" presName="composite" presStyleCnt="0"/>
      <dgm:spPr/>
    </dgm:pt>
    <dgm:pt modelId="{6DE598EC-68B8-4D3D-934E-92E7EB401502}" type="pres">
      <dgm:prSet presAssocID="{C9E6A454-3715-4857-947B-0D6F4F7B2CB0}" presName="imagSh" presStyleLbl="bgImgPlace1" presStyleIdx="1" presStyleCnt="4" custLinFactNeighborX="-2675" custLinFactNeighborY="-27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F0D50DD-8425-4B50-B57F-902E6801B938}" type="pres">
      <dgm:prSet presAssocID="{C9E6A454-3715-4857-947B-0D6F4F7B2CB0}" presName="txNode" presStyleLbl="node1" presStyleIdx="1" presStyleCnt="4" custScaleX="114914" custLinFactNeighborX="-14377" custLinFactNeighborY="33374">
        <dgm:presLayoutVars>
          <dgm:bulletEnabled val="1"/>
        </dgm:presLayoutVars>
      </dgm:prSet>
      <dgm:spPr>
        <a:xfrm>
          <a:off x="2252405" y="2081772"/>
          <a:ext cx="1434527" cy="1434527"/>
        </a:xfrm>
        <a:prstGeom prst="roundRect">
          <a:avLst>
            <a:gd name="adj" fmla="val 10000"/>
          </a:avLst>
        </a:prstGeom>
      </dgm:spPr>
    </dgm:pt>
    <dgm:pt modelId="{F2243A8A-A1E2-4E6F-8865-A93885FB59D0}" type="pres">
      <dgm:prSet presAssocID="{605AAC1E-9B3A-4F34-8719-7F22797E22E1}" presName="sibTrans" presStyleLbl="sibTrans2D1" presStyleIdx="1" presStyleCnt="3"/>
      <dgm:spPr/>
    </dgm:pt>
    <dgm:pt modelId="{1B16E79E-42A1-4075-A21C-FD7A097E3084}" type="pres">
      <dgm:prSet presAssocID="{605AAC1E-9B3A-4F34-8719-7F22797E22E1}" presName="connTx" presStyleLbl="sibTrans2D1" presStyleIdx="1" presStyleCnt="3"/>
      <dgm:spPr/>
    </dgm:pt>
    <dgm:pt modelId="{572EDAB5-55F0-4E93-9DB2-34E71CB79323}" type="pres">
      <dgm:prSet presAssocID="{C80888F8-FEFB-4C34-AC63-31AAE251541C}" presName="composite" presStyleCnt="0"/>
      <dgm:spPr/>
    </dgm:pt>
    <dgm:pt modelId="{CFB7B1D9-8C7D-4EFF-A512-9154EBB36AB3}" type="pres">
      <dgm:prSet presAssocID="{C80888F8-FEFB-4C34-AC63-31AAE251541C}" presName="imagSh" presStyleLbl="bgImgPlace1" presStyleIdx="2" presStyleCnt="4" custLinFactNeighborX="-334"/>
      <dgm:spPr/>
    </dgm:pt>
    <dgm:pt modelId="{5011F9C5-F072-4DC6-83EE-EFC224049EC2}" type="pres">
      <dgm:prSet presAssocID="{C80888F8-FEFB-4C34-AC63-31AAE251541C}" presName="txNode" presStyleLbl="node1" presStyleIdx="2" presStyleCnt="4" custLinFactNeighborX="-14163" custLinFactNeighborY="30759">
        <dgm:presLayoutVars>
          <dgm:bulletEnabled val="1"/>
        </dgm:presLayoutVars>
      </dgm:prSet>
      <dgm:spPr/>
    </dgm:pt>
    <dgm:pt modelId="{85237131-35CF-4C44-8D4D-BDDD85A0F263}" type="pres">
      <dgm:prSet presAssocID="{5E44B0BB-3F28-4901-BAE2-9B3C1FD712D3}" presName="sibTrans" presStyleLbl="sibTrans2D1" presStyleIdx="2" presStyleCnt="3"/>
      <dgm:spPr/>
    </dgm:pt>
    <dgm:pt modelId="{DA34DA14-BBDC-4A79-A997-EF37E74C0AFA}" type="pres">
      <dgm:prSet presAssocID="{5E44B0BB-3F28-4901-BAE2-9B3C1FD712D3}" presName="connTx" presStyleLbl="sibTrans2D1" presStyleIdx="2" presStyleCnt="3"/>
      <dgm:spPr/>
    </dgm:pt>
    <dgm:pt modelId="{E1C9732D-C6CE-4241-BD62-45BDB603B310}" type="pres">
      <dgm:prSet presAssocID="{8DC9F355-AAA9-4BAD-A038-9465CA966C92}" presName="composite" presStyleCnt="0"/>
      <dgm:spPr/>
    </dgm:pt>
    <dgm:pt modelId="{2AD2EB6A-3890-4B12-829F-DB1378619934}" type="pres">
      <dgm:prSet presAssocID="{8DC9F355-AAA9-4BAD-A038-9465CA966C92}" presName="imagSh" presStyleLbl="bgImgPlace1" presStyleIdx="3" presStyleCnt="4"/>
      <dgm:spPr/>
    </dgm:pt>
    <dgm:pt modelId="{F4791906-9798-45BD-96A3-E1284DA4E7BF}" type="pres">
      <dgm:prSet presAssocID="{8DC9F355-AAA9-4BAD-A038-9465CA966C92}" presName="txNode" presStyleLbl="node1" presStyleIdx="3" presStyleCnt="4" custLinFactNeighborX="-12301" custLinFactNeighborY="30969">
        <dgm:presLayoutVars>
          <dgm:bulletEnabled val="1"/>
        </dgm:presLayoutVars>
      </dgm:prSet>
      <dgm:spPr/>
    </dgm:pt>
  </dgm:ptLst>
  <dgm:cxnLst>
    <dgm:cxn modelId="{ABA36919-E25D-4DEF-8595-0789A1444B93}" type="presOf" srcId="{605AAC1E-9B3A-4F34-8719-7F22797E22E1}" destId="{F2243A8A-A1E2-4E6F-8865-A93885FB59D0}" srcOrd="0" destOrd="0" presId="urn:microsoft.com/office/officeart/2005/8/layout/hProcess10"/>
    <dgm:cxn modelId="{73DD3D1B-42B5-47CD-BFEC-A4EA15CD64D0}" srcId="{C9E6A454-3715-4857-947B-0D6F4F7B2CB0}" destId="{DCDD6B51-C242-4FDA-A6AF-26DB663B9EFD}" srcOrd="0" destOrd="0" parTransId="{79180FC4-A83A-47F3-8BB7-39B9EA2A1DE0}" sibTransId="{5887C626-ABCE-4B62-BD57-B850472E61F8}"/>
    <dgm:cxn modelId="{3DD5B33D-75E1-470A-86F1-847955446BB6}" type="presOf" srcId="{C76C2F8D-F14A-4DE0-91D5-701A20BFE6AF}" destId="{A7B99D3C-DED1-47DE-9E4B-B883EF5EE5F1}" srcOrd="0" destOrd="1" presId="urn:microsoft.com/office/officeart/2005/8/layout/hProcess10"/>
    <dgm:cxn modelId="{A29A2640-66C0-48A3-A314-738F0149CF17}" srcId="{4ADED9D5-A66C-4101-9046-086F0A61AA59}" destId="{8DC9F355-AAA9-4BAD-A038-9465CA966C92}" srcOrd="3" destOrd="0" parTransId="{666D37AF-4FB2-45E6-BAA8-34D0ED0340FA}" sibTransId="{14CD151F-FA2D-4295-A223-0F45EA83DCF8}"/>
    <dgm:cxn modelId="{1FA2F840-75ED-4747-A791-26892FBCAAA8}" type="presOf" srcId="{0C9D4DA6-83F1-438B-A0E2-9E67BCAD76C6}" destId="{CF0D50DD-8425-4B50-B57F-902E6801B938}" srcOrd="0" destOrd="3" presId="urn:microsoft.com/office/officeart/2005/8/layout/hProcess10"/>
    <dgm:cxn modelId="{37A6F75D-7356-4315-9953-A66F8686C0C5}" type="presOf" srcId="{F0F40D5D-3706-44BF-8873-C15CC104DA50}" destId="{E5C7B44E-B8D0-4236-ABF3-12FA5C6C3F28}" srcOrd="1" destOrd="0" presId="urn:microsoft.com/office/officeart/2005/8/layout/hProcess10"/>
    <dgm:cxn modelId="{91CB2D65-B922-48F2-AF66-36A3CA6F2FE1}" type="presOf" srcId="{F0F40D5D-3706-44BF-8873-C15CC104DA50}" destId="{E8C343FC-F8DD-485D-82AC-EBF3486B2A29}" srcOrd="0" destOrd="0" presId="urn:microsoft.com/office/officeart/2005/8/layout/hProcess10"/>
    <dgm:cxn modelId="{15897267-EED6-485E-A4DA-C23AADC9F0A9}" type="presOf" srcId="{5E44B0BB-3F28-4901-BAE2-9B3C1FD712D3}" destId="{85237131-35CF-4C44-8D4D-BDDD85A0F263}" srcOrd="0" destOrd="0" presId="urn:microsoft.com/office/officeart/2005/8/layout/hProcess10"/>
    <dgm:cxn modelId="{117DC869-D946-4E8C-AABB-56061949FCAD}" srcId="{4ADED9D5-A66C-4101-9046-086F0A61AA59}" destId="{58886691-A583-42D1-B06E-A17884653900}" srcOrd="0" destOrd="0" parTransId="{377A304C-7470-40BB-8337-F8C07970871A}" sibTransId="{F0F40D5D-3706-44BF-8873-C15CC104DA50}"/>
    <dgm:cxn modelId="{1EA80155-AEAD-40C1-B0CC-CC548E391B08}" type="presOf" srcId="{547A3EB4-AC4B-4126-AE6D-A2FF1902BDF0}" destId="{CF0D50DD-8425-4B50-B57F-902E6801B938}" srcOrd="0" destOrd="2" presId="urn:microsoft.com/office/officeart/2005/8/layout/hProcess10"/>
    <dgm:cxn modelId="{2BB80277-EAC3-409E-9332-39DFD1EF82F3}" type="presOf" srcId="{8DC9F355-AAA9-4BAD-A038-9465CA966C92}" destId="{F4791906-9798-45BD-96A3-E1284DA4E7BF}" srcOrd="0" destOrd="0" presId="urn:microsoft.com/office/officeart/2005/8/layout/hProcess10"/>
    <dgm:cxn modelId="{EC732F78-BE0A-4C87-A7CA-16B65FC9F2DC}" srcId="{C9E6A454-3715-4857-947B-0D6F4F7B2CB0}" destId="{0C9D4DA6-83F1-438B-A0E2-9E67BCAD76C6}" srcOrd="2" destOrd="0" parTransId="{601A5508-966A-4D1B-982E-59E09ED64635}" sibTransId="{321E34D5-EBF1-42E2-A17C-F0D99A644E67}"/>
    <dgm:cxn modelId="{49A06A5A-E488-42C7-BD3A-3C4E2227D269}" type="presOf" srcId="{DCDD6B51-C242-4FDA-A6AF-26DB663B9EFD}" destId="{CF0D50DD-8425-4B50-B57F-902E6801B938}" srcOrd="0" destOrd="1" presId="urn:microsoft.com/office/officeart/2005/8/layout/hProcess10"/>
    <dgm:cxn modelId="{EB0AE57F-0DE6-4CEF-8D0D-7703135BE827}" srcId="{4ADED9D5-A66C-4101-9046-086F0A61AA59}" destId="{C9E6A454-3715-4857-947B-0D6F4F7B2CB0}" srcOrd="1" destOrd="0" parTransId="{695C5C4F-FC7A-4ED7-B22E-94BBE871B6AC}" sibTransId="{605AAC1E-9B3A-4F34-8719-7F22797E22E1}"/>
    <dgm:cxn modelId="{2B097285-4D32-41B0-A0D9-BFC70F3E3396}" type="presOf" srcId="{5E44B0BB-3F28-4901-BAE2-9B3C1FD712D3}" destId="{DA34DA14-BBDC-4A79-A997-EF37E74C0AFA}" srcOrd="1" destOrd="0" presId="urn:microsoft.com/office/officeart/2005/8/layout/hProcess10"/>
    <dgm:cxn modelId="{CCCB24AF-CEB5-4A4C-B990-6B9AD6575A9A}" type="presOf" srcId="{605AAC1E-9B3A-4F34-8719-7F22797E22E1}" destId="{1B16E79E-42A1-4075-A21C-FD7A097E3084}" srcOrd="1" destOrd="0" presId="urn:microsoft.com/office/officeart/2005/8/layout/hProcess10"/>
    <dgm:cxn modelId="{A6A750B4-984D-4FC7-839E-7EB77A871D76}" srcId="{4ADED9D5-A66C-4101-9046-086F0A61AA59}" destId="{C80888F8-FEFB-4C34-AC63-31AAE251541C}" srcOrd="2" destOrd="0" parTransId="{DBDB521F-1891-4131-8D31-69069554795D}" sibTransId="{5E44B0BB-3F28-4901-BAE2-9B3C1FD712D3}"/>
    <dgm:cxn modelId="{356E45B7-EB7D-492A-A991-B6D9CEC153E2}" type="presOf" srcId="{E74F6D75-DE3F-4230-B45D-D03B49ED0472}" destId="{A7B99D3C-DED1-47DE-9E4B-B883EF5EE5F1}" srcOrd="0" destOrd="2" presId="urn:microsoft.com/office/officeart/2005/8/layout/hProcess10"/>
    <dgm:cxn modelId="{00F1E5BE-BAAF-4DB1-967A-F23446F38194}" type="presOf" srcId="{C80888F8-FEFB-4C34-AC63-31AAE251541C}" destId="{5011F9C5-F072-4DC6-83EE-EFC224049EC2}" srcOrd="0" destOrd="0" presId="urn:microsoft.com/office/officeart/2005/8/layout/hProcess10"/>
    <dgm:cxn modelId="{4C8763BF-CAAB-4FF0-9C72-747C6AB8F223}" type="presOf" srcId="{4ADED9D5-A66C-4101-9046-086F0A61AA59}" destId="{3ADEF8C2-6510-4FDF-8402-ECC503CE2B07}" srcOrd="0" destOrd="0" presId="urn:microsoft.com/office/officeart/2005/8/layout/hProcess10"/>
    <dgm:cxn modelId="{E2A046CF-111A-4830-B00A-DCA2BC3F7FBF}" srcId="{58886691-A583-42D1-B06E-A17884653900}" destId="{E74F6D75-DE3F-4230-B45D-D03B49ED0472}" srcOrd="1" destOrd="0" parTransId="{9AE18D0D-8806-444D-8DC5-B4A199375DC2}" sibTransId="{2D3A9AF6-6646-4C32-995C-49014262C3C9}"/>
    <dgm:cxn modelId="{4BAAD1DE-9EAA-4DC7-A97F-2270294EBCB6}" type="presOf" srcId="{58886691-A583-42D1-B06E-A17884653900}" destId="{A7B99D3C-DED1-47DE-9E4B-B883EF5EE5F1}" srcOrd="0" destOrd="0" presId="urn:microsoft.com/office/officeart/2005/8/layout/hProcess10"/>
    <dgm:cxn modelId="{D446E8E3-F94A-4FE4-8409-B053D18EE256}" srcId="{C9E6A454-3715-4857-947B-0D6F4F7B2CB0}" destId="{547A3EB4-AC4B-4126-AE6D-A2FF1902BDF0}" srcOrd="1" destOrd="0" parTransId="{361AA9A5-C2B8-4D3C-8333-37B55E7FA8D6}" sibTransId="{769FD6EA-48EB-4930-ACBF-3E6816BD3808}"/>
    <dgm:cxn modelId="{E60DCBE8-76A7-4F43-A884-9E0E3BA90D7E}" type="presOf" srcId="{C9E6A454-3715-4857-947B-0D6F4F7B2CB0}" destId="{CF0D50DD-8425-4B50-B57F-902E6801B938}" srcOrd="0" destOrd="0" presId="urn:microsoft.com/office/officeart/2005/8/layout/hProcess10"/>
    <dgm:cxn modelId="{8AD9FDFF-27DA-4F55-8A56-F3AA44282831}" srcId="{58886691-A583-42D1-B06E-A17884653900}" destId="{C76C2F8D-F14A-4DE0-91D5-701A20BFE6AF}" srcOrd="0" destOrd="0" parTransId="{E4DE169C-72CE-47A0-8DC1-961DDA1E7D48}" sibTransId="{87F82ADD-0A0E-454C-B932-C851B5B0342D}"/>
    <dgm:cxn modelId="{9FBE10FE-1808-480F-8CB6-FDC3726B6B3A}" type="presParOf" srcId="{3ADEF8C2-6510-4FDF-8402-ECC503CE2B07}" destId="{62B735CB-D4B3-4EEF-A311-57BF8F0366C8}" srcOrd="0" destOrd="0" presId="urn:microsoft.com/office/officeart/2005/8/layout/hProcess10"/>
    <dgm:cxn modelId="{9E6FB6D0-BBB1-4BE2-A01D-51FA00BE8362}" type="presParOf" srcId="{62B735CB-D4B3-4EEF-A311-57BF8F0366C8}" destId="{C32CEF92-EB5C-4A9E-BA12-54E56A288BB3}" srcOrd="0" destOrd="0" presId="urn:microsoft.com/office/officeart/2005/8/layout/hProcess10"/>
    <dgm:cxn modelId="{AF3F831D-C141-4C6B-81EF-2DBA38678192}" type="presParOf" srcId="{62B735CB-D4B3-4EEF-A311-57BF8F0366C8}" destId="{A7B99D3C-DED1-47DE-9E4B-B883EF5EE5F1}" srcOrd="1" destOrd="0" presId="urn:microsoft.com/office/officeart/2005/8/layout/hProcess10"/>
    <dgm:cxn modelId="{92F54CF7-F692-4CEF-BB18-7DC408D16668}" type="presParOf" srcId="{3ADEF8C2-6510-4FDF-8402-ECC503CE2B07}" destId="{E8C343FC-F8DD-485D-82AC-EBF3486B2A29}" srcOrd="1" destOrd="0" presId="urn:microsoft.com/office/officeart/2005/8/layout/hProcess10"/>
    <dgm:cxn modelId="{4DDF5C76-8BAD-4E71-A126-5C632CD07DAC}" type="presParOf" srcId="{E8C343FC-F8DD-485D-82AC-EBF3486B2A29}" destId="{E5C7B44E-B8D0-4236-ABF3-12FA5C6C3F28}" srcOrd="0" destOrd="0" presId="urn:microsoft.com/office/officeart/2005/8/layout/hProcess10"/>
    <dgm:cxn modelId="{BE50EFEF-EE41-43F2-B4BB-119E5D0365DE}" type="presParOf" srcId="{3ADEF8C2-6510-4FDF-8402-ECC503CE2B07}" destId="{F4D7D669-4AC6-46F1-A370-253CB3E32B50}" srcOrd="2" destOrd="0" presId="urn:microsoft.com/office/officeart/2005/8/layout/hProcess10"/>
    <dgm:cxn modelId="{6763A53D-1843-450D-8A56-32A991A5783C}" type="presParOf" srcId="{F4D7D669-4AC6-46F1-A370-253CB3E32B50}" destId="{6DE598EC-68B8-4D3D-934E-92E7EB401502}" srcOrd="0" destOrd="0" presId="urn:microsoft.com/office/officeart/2005/8/layout/hProcess10"/>
    <dgm:cxn modelId="{6B91E217-28CB-4290-B995-B1259C986704}" type="presParOf" srcId="{F4D7D669-4AC6-46F1-A370-253CB3E32B50}" destId="{CF0D50DD-8425-4B50-B57F-902E6801B938}" srcOrd="1" destOrd="0" presId="urn:microsoft.com/office/officeart/2005/8/layout/hProcess10"/>
    <dgm:cxn modelId="{EDF3DB81-D263-4A75-90A5-8EE357F19977}" type="presParOf" srcId="{3ADEF8C2-6510-4FDF-8402-ECC503CE2B07}" destId="{F2243A8A-A1E2-4E6F-8865-A93885FB59D0}" srcOrd="3" destOrd="0" presId="urn:microsoft.com/office/officeart/2005/8/layout/hProcess10"/>
    <dgm:cxn modelId="{2EC91183-31E5-4984-98A9-5F0A7C5F151D}" type="presParOf" srcId="{F2243A8A-A1E2-4E6F-8865-A93885FB59D0}" destId="{1B16E79E-42A1-4075-A21C-FD7A097E3084}" srcOrd="0" destOrd="0" presId="urn:microsoft.com/office/officeart/2005/8/layout/hProcess10"/>
    <dgm:cxn modelId="{3E79F0A7-0F07-4800-A990-9F5DAA2B131C}" type="presParOf" srcId="{3ADEF8C2-6510-4FDF-8402-ECC503CE2B07}" destId="{572EDAB5-55F0-4E93-9DB2-34E71CB79323}" srcOrd="4" destOrd="0" presId="urn:microsoft.com/office/officeart/2005/8/layout/hProcess10"/>
    <dgm:cxn modelId="{AC509728-3814-4E51-998B-90D53544B378}" type="presParOf" srcId="{572EDAB5-55F0-4E93-9DB2-34E71CB79323}" destId="{CFB7B1D9-8C7D-4EFF-A512-9154EBB36AB3}" srcOrd="0" destOrd="0" presId="urn:microsoft.com/office/officeart/2005/8/layout/hProcess10"/>
    <dgm:cxn modelId="{9CDF3DD4-67B8-4662-9161-AF6BD5153BD6}" type="presParOf" srcId="{572EDAB5-55F0-4E93-9DB2-34E71CB79323}" destId="{5011F9C5-F072-4DC6-83EE-EFC224049EC2}" srcOrd="1" destOrd="0" presId="urn:microsoft.com/office/officeart/2005/8/layout/hProcess10"/>
    <dgm:cxn modelId="{326563D7-C9B5-47D6-9EDD-37C91F6871FD}" type="presParOf" srcId="{3ADEF8C2-6510-4FDF-8402-ECC503CE2B07}" destId="{85237131-35CF-4C44-8D4D-BDDD85A0F263}" srcOrd="5" destOrd="0" presId="urn:microsoft.com/office/officeart/2005/8/layout/hProcess10"/>
    <dgm:cxn modelId="{5164028A-15DD-4A3A-8A85-6E852CF92565}" type="presParOf" srcId="{85237131-35CF-4C44-8D4D-BDDD85A0F263}" destId="{DA34DA14-BBDC-4A79-A997-EF37E74C0AFA}" srcOrd="0" destOrd="0" presId="urn:microsoft.com/office/officeart/2005/8/layout/hProcess10"/>
    <dgm:cxn modelId="{238A16BE-6726-4DA2-A318-BD7E6DCAE804}" type="presParOf" srcId="{3ADEF8C2-6510-4FDF-8402-ECC503CE2B07}" destId="{E1C9732D-C6CE-4241-BD62-45BDB603B310}" srcOrd="6" destOrd="0" presId="urn:microsoft.com/office/officeart/2005/8/layout/hProcess10"/>
    <dgm:cxn modelId="{B9BA47DE-CA08-4ADB-B7B5-27A5FA1D0B8E}" type="presParOf" srcId="{E1C9732D-C6CE-4241-BD62-45BDB603B310}" destId="{2AD2EB6A-3890-4B12-829F-DB1378619934}" srcOrd="0" destOrd="0" presId="urn:microsoft.com/office/officeart/2005/8/layout/hProcess10"/>
    <dgm:cxn modelId="{4BFB4437-ED5A-4AC5-999C-ADA2A7593E97}" type="presParOf" srcId="{E1C9732D-C6CE-4241-BD62-45BDB603B310}" destId="{F4791906-9798-45BD-96A3-E1284DA4E7BF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D8AC2D-D529-49AF-8D9E-BEEC8154E68B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7331496B-6703-45F4-B8F8-FA24073F1707}">
      <dgm:prSet phldrT="[Text]"/>
      <dgm:spPr/>
      <dgm:t>
        <a:bodyPr/>
        <a:lstStyle/>
        <a:p>
          <a:r>
            <a:rPr lang="en-AU" dirty="0"/>
            <a:t>1. Post P&amp;ID</a:t>
          </a:r>
        </a:p>
      </dgm:t>
    </dgm:pt>
    <dgm:pt modelId="{133A26B5-E124-406C-B4BF-4E036189EBCC}" type="parTrans" cxnId="{5A1932DC-D3E8-4A1B-AE9C-5F474C8F9B0C}">
      <dgm:prSet/>
      <dgm:spPr/>
      <dgm:t>
        <a:bodyPr/>
        <a:lstStyle/>
        <a:p>
          <a:endParaRPr lang="en-AU"/>
        </a:p>
      </dgm:t>
    </dgm:pt>
    <dgm:pt modelId="{29714F57-4C60-43ED-8CB3-2C518DEB2B07}" type="sibTrans" cxnId="{5A1932DC-D3E8-4A1B-AE9C-5F474C8F9B0C}">
      <dgm:prSet/>
      <dgm:spPr/>
      <dgm:t>
        <a:bodyPr/>
        <a:lstStyle/>
        <a:p>
          <a:endParaRPr lang="en-AU"/>
        </a:p>
      </dgm:t>
    </dgm:pt>
    <dgm:pt modelId="{FE1D5C68-D444-4B0C-B997-6F891CBB50B6}">
      <dgm:prSet phldrT="[Text]"/>
      <dgm:spPr/>
      <dgm:t>
        <a:bodyPr/>
        <a:lstStyle/>
        <a:p>
          <a:r>
            <a:rPr lang="en-AU" dirty="0"/>
            <a:t>2. Transform P&amp;ID to CCOM</a:t>
          </a:r>
        </a:p>
      </dgm:t>
    </dgm:pt>
    <dgm:pt modelId="{903E57FC-2E6A-4ADC-89ED-B312B0471401}" type="parTrans" cxnId="{8EA8F861-BB89-4259-B993-2056A4294BAE}">
      <dgm:prSet/>
      <dgm:spPr/>
      <dgm:t>
        <a:bodyPr/>
        <a:lstStyle/>
        <a:p>
          <a:endParaRPr lang="en-AU"/>
        </a:p>
      </dgm:t>
    </dgm:pt>
    <dgm:pt modelId="{7DF7F194-1E91-4849-AA6A-7E280F0E4E56}" type="sibTrans" cxnId="{8EA8F861-BB89-4259-B993-2056A4294BAE}">
      <dgm:prSet/>
      <dgm:spPr/>
      <dgm:t>
        <a:bodyPr/>
        <a:lstStyle/>
        <a:p>
          <a:endParaRPr lang="en-AU"/>
        </a:p>
      </dgm:t>
    </dgm:pt>
    <dgm:pt modelId="{78595258-945A-4793-8385-D0BAB40FC30C}">
      <dgm:prSet phldrT="[Text]"/>
      <dgm:spPr/>
      <dgm:t>
        <a:bodyPr/>
        <a:lstStyle/>
        <a:p>
          <a:r>
            <a:rPr lang="en-AU" dirty="0"/>
            <a:t>3. Show As-Designed Data in </a:t>
          </a:r>
          <a:r>
            <a:rPr lang="en-AU" dirty="0" err="1"/>
            <a:t>InteropRegister</a:t>
          </a:r>
          <a:endParaRPr lang="en-AU" dirty="0"/>
        </a:p>
      </dgm:t>
    </dgm:pt>
    <dgm:pt modelId="{0D8C3503-FD94-4578-80E5-561766F277D6}" type="parTrans" cxnId="{C79C27F5-93D6-444D-966C-6D098E4A67C8}">
      <dgm:prSet/>
      <dgm:spPr/>
      <dgm:t>
        <a:bodyPr/>
        <a:lstStyle/>
        <a:p>
          <a:endParaRPr lang="en-AU"/>
        </a:p>
      </dgm:t>
    </dgm:pt>
    <dgm:pt modelId="{0597BDD0-BA98-4079-805D-B145433F5683}" type="sibTrans" cxnId="{C79C27F5-93D6-444D-966C-6D098E4A67C8}">
      <dgm:prSet/>
      <dgm:spPr/>
      <dgm:t>
        <a:bodyPr/>
        <a:lstStyle/>
        <a:p>
          <a:endParaRPr lang="en-AU"/>
        </a:p>
      </dgm:t>
    </dgm:pt>
    <dgm:pt modelId="{69F670DD-0A97-4103-BDAD-258365481197}">
      <dgm:prSet phldrT="[Text]"/>
      <dgm:spPr/>
      <dgm:t>
        <a:bodyPr/>
        <a:lstStyle/>
        <a:p>
          <a:r>
            <a:rPr lang="en-AU" dirty="0"/>
            <a:t>4. Capital Project WMS: Publish As-Built Asset Data</a:t>
          </a:r>
        </a:p>
      </dgm:t>
    </dgm:pt>
    <dgm:pt modelId="{D5543200-777B-4786-A946-84D6AD862B8B}" type="parTrans" cxnId="{19821746-A4E3-4F20-9699-50B75D39D7B9}">
      <dgm:prSet/>
      <dgm:spPr/>
      <dgm:t>
        <a:bodyPr/>
        <a:lstStyle/>
        <a:p>
          <a:endParaRPr lang="en-AU"/>
        </a:p>
      </dgm:t>
    </dgm:pt>
    <dgm:pt modelId="{497E0396-B603-43AD-971C-DCDD431C35D7}" type="sibTrans" cxnId="{19821746-A4E3-4F20-9699-50B75D39D7B9}">
      <dgm:prSet/>
      <dgm:spPr/>
      <dgm:t>
        <a:bodyPr/>
        <a:lstStyle/>
        <a:p>
          <a:endParaRPr lang="en-AU"/>
        </a:p>
      </dgm:t>
    </dgm:pt>
    <dgm:pt modelId="{268572FC-4FE1-4227-96C7-F1406A1624BA}">
      <dgm:prSet phldrT="[Text]"/>
      <dgm:spPr/>
      <dgm:t>
        <a:bodyPr/>
        <a:lstStyle/>
        <a:p>
          <a:r>
            <a:rPr lang="en-AU" dirty="0"/>
            <a:t>5. Show Asset Data in </a:t>
          </a:r>
          <a:r>
            <a:rPr lang="en-AU" dirty="0" err="1"/>
            <a:t>InteropRegister</a:t>
          </a:r>
          <a:endParaRPr lang="en-AU" dirty="0"/>
        </a:p>
      </dgm:t>
    </dgm:pt>
    <dgm:pt modelId="{E29A749C-25F4-494A-9756-9094A2813333}" type="parTrans" cxnId="{B1E69201-4453-425F-95F6-E462C20C2B1A}">
      <dgm:prSet/>
      <dgm:spPr/>
      <dgm:t>
        <a:bodyPr/>
        <a:lstStyle/>
        <a:p>
          <a:endParaRPr lang="en-AU"/>
        </a:p>
      </dgm:t>
    </dgm:pt>
    <dgm:pt modelId="{4AB3F7B7-A9D4-4776-BED4-27DD38B18394}" type="sibTrans" cxnId="{B1E69201-4453-425F-95F6-E462C20C2B1A}">
      <dgm:prSet/>
      <dgm:spPr/>
      <dgm:t>
        <a:bodyPr/>
        <a:lstStyle/>
        <a:p>
          <a:endParaRPr lang="en-AU"/>
        </a:p>
      </dgm:t>
    </dgm:pt>
    <dgm:pt modelId="{35E0AD17-3AE8-4259-9442-9EFDEB9CB832}">
      <dgm:prSet phldrT="[Text]"/>
      <dgm:spPr/>
      <dgm:t>
        <a:bodyPr/>
        <a:lstStyle/>
        <a:p>
          <a:r>
            <a:rPr lang="en-AU" dirty="0"/>
            <a:t>6. Handover As-Designed/As-Built Data</a:t>
          </a:r>
        </a:p>
      </dgm:t>
    </dgm:pt>
    <dgm:pt modelId="{E8E1DC2D-F4CB-4133-9096-F3E92B6A870A}" type="parTrans" cxnId="{BF1E98A9-5A47-4C58-A743-2B627000ED7C}">
      <dgm:prSet/>
      <dgm:spPr/>
      <dgm:t>
        <a:bodyPr/>
        <a:lstStyle/>
        <a:p>
          <a:endParaRPr lang="en-AU"/>
        </a:p>
      </dgm:t>
    </dgm:pt>
    <dgm:pt modelId="{336D5C4E-D2DD-42A5-BC9C-D08D8B2348EA}" type="sibTrans" cxnId="{BF1E98A9-5A47-4C58-A743-2B627000ED7C}">
      <dgm:prSet/>
      <dgm:spPr/>
      <dgm:t>
        <a:bodyPr/>
        <a:lstStyle/>
        <a:p>
          <a:endParaRPr lang="en-AU"/>
        </a:p>
      </dgm:t>
    </dgm:pt>
    <dgm:pt modelId="{E285A86C-F16C-4B36-A439-9898CC30B744}">
      <dgm:prSet phldrT="[Text]"/>
      <dgm:spPr/>
      <dgm:t>
        <a:bodyPr/>
        <a:lstStyle/>
        <a:p>
          <a:r>
            <a:rPr lang="en-AU" dirty="0"/>
            <a:t>7. CBM, </a:t>
          </a:r>
          <a:r>
            <a:rPr lang="en-AU" dirty="0" err="1"/>
            <a:t>PdMA</a:t>
          </a:r>
          <a:endParaRPr lang="en-AU" dirty="0"/>
        </a:p>
      </dgm:t>
    </dgm:pt>
    <dgm:pt modelId="{840F8F6B-B4FF-4023-AB56-B12171D349C6}" type="parTrans" cxnId="{64BEC490-0C13-4924-8F75-6EB25BABC2C2}">
      <dgm:prSet/>
      <dgm:spPr/>
      <dgm:t>
        <a:bodyPr/>
        <a:lstStyle/>
        <a:p>
          <a:endParaRPr lang="en-AU"/>
        </a:p>
      </dgm:t>
    </dgm:pt>
    <dgm:pt modelId="{F20AFC82-6AD0-4910-8D3D-FE25ACF2444D}" type="sibTrans" cxnId="{64BEC490-0C13-4924-8F75-6EB25BABC2C2}">
      <dgm:prSet/>
      <dgm:spPr/>
      <dgm:t>
        <a:bodyPr/>
        <a:lstStyle/>
        <a:p>
          <a:endParaRPr lang="en-AU"/>
        </a:p>
      </dgm:t>
    </dgm:pt>
    <dgm:pt modelId="{3207326D-BA14-4995-A5D8-A1AD3BB1390F}">
      <dgm:prSet phldrT="[Text]"/>
      <dgm:spPr/>
      <dgm:t>
        <a:bodyPr/>
        <a:lstStyle/>
        <a:p>
          <a:r>
            <a:rPr lang="en-AU" dirty="0"/>
            <a:t>8. </a:t>
          </a:r>
          <a:r>
            <a:rPr lang="en-AU" dirty="0" err="1"/>
            <a:t>InteropRegister</a:t>
          </a:r>
          <a:r>
            <a:rPr lang="en-AU" dirty="0"/>
            <a:t> Receives CBM Advisory</a:t>
          </a:r>
        </a:p>
      </dgm:t>
    </dgm:pt>
    <dgm:pt modelId="{99118DD7-759A-430E-8DF4-608DF2D82D7E}" type="parTrans" cxnId="{37D4287E-92C4-4CC8-9986-BDC3BD00C5CD}">
      <dgm:prSet/>
      <dgm:spPr/>
      <dgm:t>
        <a:bodyPr/>
        <a:lstStyle/>
        <a:p>
          <a:endParaRPr lang="en-AU"/>
        </a:p>
      </dgm:t>
    </dgm:pt>
    <dgm:pt modelId="{6C035D43-06D1-4910-897D-FC4735E63035}" type="sibTrans" cxnId="{37D4287E-92C4-4CC8-9986-BDC3BD00C5CD}">
      <dgm:prSet/>
      <dgm:spPr/>
      <dgm:t>
        <a:bodyPr/>
        <a:lstStyle/>
        <a:p>
          <a:endParaRPr lang="en-AU"/>
        </a:p>
      </dgm:t>
    </dgm:pt>
    <dgm:pt modelId="{1F5EBB2D-2920-488D-9397-420E558A76E1}">
      <dgm:prSet phldrT="[Text]"/>
      <dgm:spPr/>
      <dgm:t>
        <a:bodyPr/>
        <a:lstStyle/>
        <a:p>
          <a:r>
            <a:rPr lang="en-AU" dirty="0"/>
            <a:t>9. Perform Remove and Replace using mock-up</a:t>
          </a:r>
        </a:p>
      </dgm:t>
    </dgm:pt>
    <dgm:pt modelId="{22A4F9D4-730E-47D5-B57B-DD3631680129}" type="parTrans" cxnId="{05B3E9F4-4D50-4623-B2D1-7144E1D23B20}">
      <dgm:prSet/>
      <dgm:spPr/>
      <dgm:t>
        <a:bodyPr/>
        <a:lstStyle/>
        <a:p>
          <a:endParaRPr lang="en-AU"/>
        </a:p>
      </dgm:t>
    </dgm:pt>
    <dgm:pt modelId="{AB027A72-3FD5-4CB3-846E-492DDD208798}" type="sibTrans" cxnId="{05B3E9F4-4D50-4623-B2D1-7144E1D23B20}">
      <dgm:prSet/>
      <dgm:spPr/>
      <dgm:t>
        <a:bodyPr/>
        <a:lstStyle/>
        <a:p>
          <a:endParaRPr lang="en-AU"/>
        </a:p>
      </dgm:t>
    </dgm:pt>
    <dgm:pt modelId="{C6A6666A-0C08-4533-BAC9-A42E9B5E36D2}">
      <dgm:prSet phldrT="[Text]"/>
      <dgm:spPr/>
      <dgm:t>
        <a:bodyPr/>
        <a:lstStyle/>
        <a:p>
          <a:r>
            <a:rPr lang="en-AU" dirty="0"/>
            <a:t>10. Show result of event-driven updates</a:t>
          </a:r>
        </a:p>
      </dgm:t>
    </dgm:pt>
    <dgm:pt modelId="{53F035BB-A249-435F-8787-3A2BFB967B2E}" type="parTrans" cxnId="{68E6D438-3110-402C-AED7-FED6E355E08A}">
      <dgm:prSet/>
      <dgm:spPr/>
      <dgm:t>
        <a:bodyPr/>
        <a:lstStyle/>
        <a:p>
          <a:endParaRPr lang="en-AU"/>
        </a:p>
      </dgm:t>
    </dgm:pt>
    <dgm:pt modelId="{1DA86C7E-097A-48DE-B3A2-F15065482623}" type="sibTrans" cxnId="{68E6D438-3110-402C-AED7-FED6E355E08A}">
      <dgm:prSet/>
      <dgm:spPr/>
      <dgm:t>
        <a:bodyPr/>
        <a:lstStyle/>
        <a:p>
          <a:endParaRPr lang="en-AU"/>
        </a:p>
      </dgm:t>
    </dgm:pt>
    <dgm:pt modelId="{9B866B56-02B6-4CFC-8B92-8E61B4C918BB}" type="pres">
      <dgm:prSet presAssocID="{97D8AC2D-D529-49AF-8D9E-BEEC8154E68B}" presName="Name0" presStyleCnt="0">
        <dgm:presLayoutVars>
          <dgm:dir/>
          <dgm:resizeHandles val="exact"/>
        </dgm:presLayoutVars>
      </dgm:prSet>
      <dgm:spPr/>
    </dgm:pt>
    <dgm:pt modelId="{598BCF9B-D058-4598-8725-70501BA48AD9}" type="pres">
      <dgm:prSet presAssocID="{7331496B-6703-45F4-B8F8-FA24073F1707}" presName="composite" presStyleCnt="0"/>
      <dgm:spPr/>
    </dgm:pt>
    <dgm:pt modelId="{6F23A5BF-7B63-4F1C-A451-1B8D1F6A8AED}" type="pres">
      <dgm:prSet presAssocID="{7331496B-6703-45F4-B8F8-FA24073F1707}" presName="rect1" presStyleLbl="bgImgPlace1" presStyleIdx="0" presStyleCnt="10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5" r="-81815"/>
          </a:stretch>
        </a:blipFill>
      </dgm:spPr>
    </dgm:pt>
    <dgm:pt modelId="{8F626EA7-0E63-401C-861D-19A4A55675D6}" type="pres">
      <dgm:prSet presAssocID="{7331496B-6703-45F4-B8F8-FA24073F1707}" presName="wedgeRectCallout1" presStyleLbl="node1" presStyleIdx="0" presStyleCnt="10">
        <dgm:presLayoutVars>
          <dgm:bulletEnabled val="1"/>
        </dgm:presLayoutVars>
      </dgm:prSet>
      <dgm:spPr/>
    </dgm:pt>
    <dgm:pt modelId="{8F0F97AB-3B51-443D-9EA2-24BEB8A32501}" type="pres">
      <dgm:prSet presAssocID="{29714F57-4C60-43ED-8CB3-2C518DEB2B07}" presName="sibTrans" presStyleCnt="0"/>
      <dgm:spPr/>
    </dgm:pt>
    <dgm:pt modelId="{BC0F2A03-7D8F-4EA9-BE7E-5AFF95BAFDF3}" type="pres">
      <dgm:prSet presAssocID="{FE1D5C68-D444-4B0C-B997-6F891CBB50B6}" presName="composite" presStyleCnt="0"/>
      <dgm:spPr/>
    </dgm:pt>
    <dgm:pt modelId="{5473F395-6D49-4DB5-B9E6-CCE0199FB3C9}" type="pres">
      <dgm:prSet presAssocID="{FE1D5C68-D444-4B0C-B997-6F891CBB50B6}" presName="rect1" presStyleLbl="bgImgPlace1" presStyleIdx="1" presStyleCnt="10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8" t="-17284" r="-76178" b="17284"/>
          </a:stretch>
        </a:blipFill>
      </dgm:spPr>
    </dgm:pt>
    <dgm:pt modelId="{DF827106-578C-4696-A60E-51C98F32F24B}" type="pres">
      <dgm:prSet presAssocID="{FE1D5C68-D444-4B0C-B997-6F891CBB50B6}" presName="wedgeRectCallout1" presStyleLbl="node1" presStyleIdx="1" presStyleCnt="10">
        <dgm:presLayoutVars>
          <dgm:bulletEnabled val="1"/>
        </dgm:presLayoutVars>
      </dgm:prSet>
      <dgm:spPr/>
    </dgm:pt>
    <dgm:pt modelId="{4A18BAA1-6283-4C57-AEBD-10CD8FAD7B24}" type="pres">
      <dgm:prSet presAssocID="{7DF7F194-1E91-4849-AA6A-7E280F0E4E56}" presName="sibTrans" presStyleCnt="0"/>
      <dgm:spPr/>
    </dgm:pt>
    <dgm:pt modelId="{664E0B9E-9C2B-4B42-B9D9-5229B6F6FD7D}" type="pres">
      <dgm:prSet presAssocID="{78595258-945A-4793-8385-D0BAB40FC30C}" presName="composite" presStyleCnt="0"/>
      <dgm:spPr/>
    </dgm:pt>
    <dgm:pt modelId="{FFD8D762-61E2-42DA-BD11-8CA119F5030A}" type="pres">
      <dgm:prSet presAssocID="{78595258-945A-4793-8385-D0BAB40FC30C}" presName="rect1" presStyleLbl="bgImgPlace1" presStyleIdx="2" presStyleCnt="10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34" r="-38334"/>
          </a:stretch>
        </a:blipFill>
      </dgm:spPr>
    </dgm:pt>
    <dgm:pt modelId="{1B82EED6-3AB9-4FE4-989C-8A430D5706FE}" type="pres">
      <dgm:prSet presAssocID="{78595258-945A-4793-8385-D0BAB40FC30C}" presName="wedgeRectCallout1" presStyleLbl="node1" presStyleIdx="2" presStyleCnt="10">
        <dgm:presLayoutVars>
          <dgm:bulletEnabled val="1"/>
        </dgm:presLayoutVars>
      </dgm:prSet>
      <dgm:spPr/>
    </dgm:pt>
    <dgm:pt modelId="{D06C7014-DC2E-4EB1-86CA-4A7FF770E374}" type="pres">
      <dgm:prSet presAssocID="{0597BDD0-BA98-4079-805D-B145433F5683}" presName="sibTrans" presStyleCnt="0"/>
      <dgm:spPr/>
    </dgm:pt>
    <dgm:pt modelId="{D10FF36A-09E4-4082-8288-A0904CFAC5AD}" type="pres">
      <dgm:prSet presAssocID="{69F670DD-0A97-4103-BDAD-258365481197}" presName="composite" presStyleCnt="0"/>
      <dgm:spPr/>
    </dgm:pt>
    <dgm:pt modelId="{C6CA90B2-6546-497F-B65A-5FE6DADA242C}" type="pres">
      <dgm:prSet presAssocID="{69F670DD-0A97-4103-BDAD-258365481197}" presName="rect1" presStyleLbl="bgImgPlace1" presStyleIdx="3" presStyleCnt="10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" r="-69997"/>
          </a:stretch>
        </a:blipFill>
      </dgm:spPr>
    </dgm:pt>
    <dgm:pt modelId="{96475E45-E089-4D3C-AC2A-056E6A1F3817}" type="pres">
      <dgm:prSet presAssocID="{69F670DD-0A97-4103-BDAD-258365481197}" presName="wedgeRectCallout1" presStyleLbl="node1" presStyleIdx="3" presStyleCnt="10">
        <dgm:presLayoutVars>
          <dgm:bulletEnabled val="1"/>
        </dgm:presLayoutVars>
      </dgm:prSet>
      <dgm:spPr/>
    </dgm:pt>
    <dgm:pt modelId="{9B2962BF-E209-471D-A2EA-089B18665E31}" type="pres">
      <dgm:prSet presAssocID="{497E0396-B603-43AD-971C-DCDD431C35D7}" presName="sibTrans" presStyleCnt="0"/>
      <dgm:spPr/>
    </dgm:pt>
    <dgm:pt modelId="{BE45C571-9E61-49E7-9BBD-D80C3CE3A8FA}" type="pres">
      <dgm:prSet presAssocID="{268572FC-4FE1-4227-96C7-F1406A1624BA}" presName="composite" presStyleCnt="0"/>
      <dgm:spPr/>
    </dgm:pt>
    <dgm:pt modelId="{FE9A5EED-A5EB-4CF1-A0BE-E49BEE2F6AFE}" type="pres">
      <dgm:prSet presAssocID="{268572FC-4FE1-4227-96C7-F1406A1624BA}" presName="rect1" presStyleLbl="bgImgPlace1" presStyleIdx="4" presStyleCnt="1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1D428C05-3B56-4485-AFCF-FC6ECAC3F196}" type="pres">
      <dgm:prSet presAssocID="{268572FC-4FE1-4227-96C7-F1406A1624BA}" presName="wedgeRectCallout1" presStyleLbl="node1" presStyleIdx="4" presStyleCnt="10">
        <dgm:presLayoutVars>
          <dgm:bulletEnabled val="1"/>
        </dgm:presLayoutVars>
      </dgm:prSet>
      <dgm:spPr/>
    </dgm:pt>
    <dgm:pt modelId="{183E9CB0-86CA-4E19-BB20-10CCAF5E1670}" type="pres">
      <dgm:prSet presAssocID="{4AB3F7B7-A9D4-4776-BED4-27DD38B18394}" presName="sibTrans" presStyleCnt="0"/>
      <dgm:spPr/>
    </dgm:pt>
    <dgm:pt modelId="{0C2C5EFA-5D1B-458A-99EE-31B2EDC67DF4}" type="pres">
      <dgm:prSet presAssocID="{35E0AD17-3AE8-4259-9442-9EFDEB9CB832}" presName="composite" presStyleCnt="0"/>
      <dgm:spPr/>
    </dgm:pt>
    <dgm:pt modelId="{1FB7E21D-EB40-4DB7-A26B-FCC6005C056A}" type="pres">
      <dgm:prSet presAssocID="{35E0AD17-3AE8-4259-9442-9EFDEB9CB832}" presName="rect1" presStyleLbl="bgImgPlace1" presStyleIdx="5" presStyleCnt="10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713" t="-26920" r="-71987" b="-10192"/>
          </a:stretch>
        </a:blipFill>
      </dgm:spPr>
    </dgm:pt>
    <dgm:pt modelId="{6A702A34-9EA2-4474-8CE4-00E9DD1C832E}" type="pres">
      <dgm:prSet presAssocID="{35E0AD17-3AE8-4259-9442-9EFDEB9CB832}" presName="wedgeRectCallout1" presStyleLbl="node1" presStyleIdx="5" presStyleCnt="10">
        <dgm:presLayoutVars>
          <dgm:bulletEnabled val="1"/>
        </dgm:presLayoutVars>
      </dgm:prSet>
      <dgm:spPr/>
    </dgm:pt>
    <dgm:pt modelId="{9FF83527-2996-474A-A687-10265DEAFF49}" type="pres">
      <dgm:prSet presAssocID="{336D5C4E-D2DD-42A5-BC9C-D08D8B2348EA}" presName="sibTrans" presStyleCnt="0"/>
      <dgm:spPr/>
    </dgm:pt>
    <dgm:pt modelId="{1019947F-5662-4228-93F7-833084BDD5FE}" type="pres">
      <dgm:prSet presAssocID="{E285A86C-F16C-4B36-A439-9898CC30B744}" presName="composite" presStyleCnt="0"/>
      <dgm:spPr/>
    </dgm:pt>
    <dgm:pt modelId="{CF9AA3AD-8CF0-4554-A2FB-F6FCEC51025F}" type="pres">
      <dgm:prSet presAssocID="{E285A86C-F16C-4B36-A439-9898CC30B744}" presName="rect1" presStyleLbl="bgImgPlace1" presStyleIdx="6" presStyleCnt="1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2E76B105-8F1F-4E90-99A6-AA8A5C8F6591}" type="pres">
      <dgm:prSet presAssocID="{E285A86C-F16C-4B36-A439-9898CC30B744}" presName="wedgeRectCallout1" presStyleLbl="node1" presStyleIdx="6" presStyleCnt="10">
        <dgm:presLayoutVars>
          <dgm:bulletEnabled val="1"/>
        </dgm:presLayoutVars>
      </dgm:prSet>
      <dgm:spPr/>
    </dgm:pt>
    <dgm:pt modelId="{AEDB59EC-6DDF-49BD-84FF-922513B54A71}" type="pres">
      <dgm:prSet presAssocID="{F20AFC82-6AD0-4910-8D3D-FE25ACF2444D}" presName="sibTrans" presStyleCnt="0"/>
      <dgm:spPr/>
    </dgm:pt>
    <dgm:pt modelId="{EC36DB89-E2CB-4D60-AB55-10C627DFB235}" type="pres">
      <dgm:prSet presAssocID="{3207326D-BA14-4995-A5D8-A1AD3BB1390F}" presName="composite" presStyleCnt="0"/>
      <dgm:spPr/>
    </dgm:pt>
    <dgm:pt modelId="{3D4BC88B-7E1F-4882-972C-2D0A063CF942}" type="pres">
      <dgm:prSet presAssocID="{3207326D-BA14-4995-A5D8-A1AD3BB1390F}" presName="rect1" presStyleLbl="bgImgPlace1" presStyleIdx="7" presStyleCnt="10" custLinFactNeighborX="0"/>
      <dgm:spPr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9" b="-96029"/>
          </a:stretch>
        </a:blipFill>
      </dgm:spPr>
    </dgm:pt>
    <dgm:pt modelId="{A63ACE8F-65B0-402F-9CA8-18188BA53C49}" type="pres">
      <dgm:prSet presAssocID="{3207326D-BA14-4995-A5D8-A1AD3BB1390F}" presName="wedgeRectCallout1" presStyleLbl="node1" presStyleIdx="7" presStyleCnt="10">
        <dgm:presLayoutVars>
          <dgm:bulletEnabled val="1"/>
        </dgm:presLayoutVars>
      </dgm:prSet>
      <dgm:spPr/>
    </dgm:pt>
    <dgm:pt modelId="{36DA82B3-6781-475C-8511-266F96010882}" type="pres">
      <dgm:prSet presAssocID="{6C035D43-06D1-4910-897D-FC4735E63035}" presName="sibTrans" presStyleCnt="0"/>
      <dgm:spPr/>
    </dgm:pt>
    <dgm:pt modelId="{D2F2A997-382B-4AEC-95E5-33AFB9AD8B95}" type="pres">
      <dgm:prSet presAssocID="{1F5EBB2D-2920-488D-9397-420E558A76E1}" presName="composite" presStyleCnt="0"/>
      <dgm:spPr/>
    </dgm:pt>
    <dgm:pt modelId="{BA71D726-9C76-4A74-9681-D898CB6A3182}" type="pres">
      <dgm:prSet presAssocID="{1F5EBB2D-2920-488D-9397-420E558A76E1}" presName="rect1" presStyleLbl="bgImgPlace1" presStyleIdx="8" presStyleCnt="10"/>
      <dgm:spPr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5" r="-140205"/>
          </a:stretch>
        </a:blipFill>
      </dgm:spPr>
    </dgm:pt>
    <dgm:pt modelId="{61548ECD-0D71-434A-82D1-D470174C851A}" type="pres">
      <dgm:prSet presAssocID="{1F5EBB2D-2920-488D-9397-420E558A76E1}" presName="wedgeRectCallout1" presStyleLbl="node1" presStyleIdx="8" presStyleCnt="10">
        <dgm:presLayoutVars>
          <dgm:bulletEnabled val="1"/>
        </dgm:presLayoutVars>
      </dgm:prSet>
      <dgm:spPr/>
    </dgm:pt>
    <dgm:pt modelId="{88215D80-3687-401D-BFA6-013A74A04585}" type="pres">
      <dgm:prSet presAssocID="{AB027A72-3FD5-4CB3-846E-492DDD208798}" presName="sibTrans" presStyleCnt="0"/>
      <dgm:spPr/>
    </dgm:pt>
    <dgm:pt modelId="{D7AFA845-2018-4384-A987-6A19E0232425}" type="pres">
      <dgm:prSet presAssocID="{C6A6666A-0C08-4533-BAC9-A42E9B5E36D2}" presName="composite" presStyleCnt="0"/>
      <dgm:spPr/>
    </dgm:pt>
    <dgm:pt modelId="{6C392906-631E-4B75-BEAD-AC514D4D437D}" type="pres">
      <dgm:prSet presAssocID="{C6A6666A-0C08-4533-BAC9-A42E9B5E36D2}" presName="rect1" presStyleLbl="bgImgPlace1" presStyleIdx="9" presStyleCnt="10"/>
      <dgm:spPr>
        <a:blipFill dpi="0" rotWithShape="1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5" r="-101185"/>
          </a:stretch>
        </a:blipFill>
      </dgm:spPr>
    </dgm:pt>
    <dgm:pt modelId="{6F54C02A-1B02-4DBC-95F4-955D96D58C47}" type="pres">
      <dgm:prSet presAssocID="{C6A6666A-0C08-4533-BAC9-A42E9B5E36D2}" presName="wedgeRectCallout1" presStyleLbl="node1" presStyleIdx="9" presStyleCnt="10">
        <dgm:presLayoutVars>
          <dgm:bulletEnabled val="1"/>
        </dgm:presLayoutVars>
      </dgm:prSet>
      <dgm:spPr/>
    </dgm:pt>
  </dgm:ptLst>
  <dgm:cxnLst>
    <dgm:cxn modelId="{B1E69201-4453-425F-95F6-E462C20C2B1A}" srcId="{97D8AC2D-D529-49AF-8D9E-BEEC8154E68B}" destId="{268572FC-4FE1-4227-96C7-F1406A1624BA}" srcOrd="4" destOrd="0" parTransId="{E29A749C-25F4-494A-9756-9094A2813333}" sibTransId="{4AB3F7B7-A9D4-4776-BED4-27DD38B18394}"/>
    <dgm:cxn modelId="{4CC49405-FB7A-4B74-BE9A-BA6D8F1FB762}" type="presOf" srcId="{C6A6666A-0C08-4533-BAC9-A42E9B5E36D2}" destId="{6F54C02A-1B02-4DBC-95F4-955D96D58C47}" srcOrd="0" destOrd="0" presId="urn:microsoft.com/office/officeart/2008/layout/BendingPictureCaptionList"/>
    <dgm:cxn modelId="{68E6D438-3110-402C-AED7-FED6E355E08A}" srcId="{97D8AC2D-D529-49AF-8D9E-BEEC8154E68B}" destId="{C6A6666A-0C08-4533-BAC9-A42E9B5E36D2}" srcOrd="9" destOrd="0" parTransId="{53F035BB-A249-435F-8787-3A2BFB967B2E}" sibTransId="{1DA86C7E-097A-48DE-B3A2-F15065482623}"/>
    <dgm:cxn modelId="{CF52EB5B-99B0-4635-A476-3FC3EDE6B069}" type="presOf" srcId="{78595258-945A-4793-8385-D0BAB40FC30C}" destId="{1B82EED6-3AB9-4FE4-989C-8A430D5706FE}" srcOrd="0" destOrd="0" presId="urn:microsoft.com/office/officeart/2008/layout/BendingPictureCaptionList"/>
    <dgm:cxn modelId="{3FD16360-D4BC-4A5D-A9C7-2C5E65BDC663}" type="presOf" srcId="{FE1D5C68-D444-4B0C-B997-6F891CBB50B6}" destId="{DF827106-578C-4696-A60E-51C98F32F24B}" srcOrd="0" destOrd="0" presId="urn:microsoft.com/office/officeart/2008/layout/BendingPictureCaptionList"/>
    <dgm:cxn modelId="{8EA8F861-BB89-4259-B993-2056A4294BAE}" srcId="{97D8AC2D-D529-49AF-8D9E-BEEC8154E68B}" destId="{FE1D5C68-D444-4B0C-B997-6F891CBB50B6}" srcOrd="1" destOrd="0" parTransId="{903E57FC-2E6A-4ADC-89ED-B312B0471401}" sibTransId="{7DF7F194-1E91-4849-AA6A-7E280F0E4E56}"/>
    <dgm:cxn modelId="{19821746-A4E3-4F20-9699-50B75D39D7B9}" srcId="{97D8AC2D-D529-49AF-8D9E-BEEC8154E68B}" destId="{69F670DD-0A97-4103-BDAD-258365481197}" srcOrd="3" destOrd="0" parTransId="{D5543200-777B-4786-A946-84D6AD862B8B}" sibTransId="{497E0396-B603-43AD-971C-DCDD431C35D7}"/>
    <dgm:cxn modelId="{37D4287E-92C4-4CC8-9986-BDC3BD00C5CD}" srcId="{97D8AC2D-D529-49AF-8D9E-BEEC8154E68B}" destId="{3207326D-BA14-4995-A5D8-A1AD3BB1390F}" srcOrd="7" destOrd="0" parTransId="{99118DD7-759A-430E-8DF4-608DF2D82D7E}" sibTransId="{6C035D43-06D1-4910-897D-FC4735E63035}"/>
    <dgm:cxn modelId="{64BEC490-0C13-4924-8F75-6EB25BABC2C2}" srcId="{97D8AC2D-D529-49AF-8D9E-BEEC8154E68B}" destId="{E285A86C-F16C-4B36-A439-9898CC30B744}" srcOrd="6" destOrd="0" parTransId="{840F8F6B-B4FF-4023-AB56-B12171D349C6}" sibTransId="{F20AFC82-6AD0-4910-8D3D-FE25ACF2444D}"/>
    <dgm:cxn modelId="{BC533491-B0EF-4830-AFB9-BC03D5D1804B}" type="presOf" srcId="{7331496B-6703-45F4-B8F8-FA24073F1707}" destId="{8F626EA7-0E63-401C-861D-19A4A55675D6}" srcOrd="0" destOrd="0" presId="urn:microsoft.com/office/officeart/2008/layout/BendingPictureCaptionList"/>
    <dgm:cxn modelId="{268DC194-A994-4F0D-8878-CFA343AC1593}" type="presOf" srcId="{97D8AC2D-D529-49AF-8D9E-BEEC8154E68B}" destId="{9B866B56-02B6-4CFC-8B92-8E61B4C918BB}" srcOrd="0" destOrd="0" presId="urn:microsoft.com/office/officeart/2008/layout/BendingPictureCaptionList"/>
    <dgm:cxn modelId="{CD767096-C3B3-4DD1-881E-B7FC5BBE8193}" type="presOf" srcId="{3207326D-BA14-4995-A5D8-A1AD3BB1390F}" destId="{A63ACE8F-65B0-402F-9CA8-18188BA53C49}" srcOrd="0" destOrd="0" presId="urn:microsoft.com/office/officeart/2008/layout/BendingPictureCaptionList"/>
    <dgm:cxn modelId="{BF1E98A9-5A47-4C58-A743-2B627000ED7C}" srcId="{97D8AC2D-D529-49AF-8D9E-BEEC8154E68B}" destId="{35E0AD17-3AE8-4259-9442-9EFDEB9CB832}" srcOrd="5" destOrd="0" parTransId="{E8E1DC2D-F4CB-4133-9096-F3E92B6A870A}" sibTransId="{336D5C4E-D2DD-42A5-BC9C-D08D8B2348EA}"/>
    <dgm:cxn modelId="{9478AFAD-2EFF-42FD-A8DA-60BB6AC6E7E2}" type="presOf" srcId="{268572FC-4FE1-4227-96C7-F1406A1624BA}" destId="{1D428C05-3B56-4485-AFCF-FC6ECAC3F196}" srcOrd="0" destOrd="0" presId="urn:microsoft.com/office/officeart/2008/layout/BendingPictureCaptionList"/>
    <dgm:cxn modelId="{B4E0EAB2-5E7A-483B-8133-4616B44D1B1F}" type="presOf" srcId="{35E0AD17-3AE8-4259-9442-9EFDEB9CB832}" destId="{6A702A34-9EA2-4474-8CE4-00E9DD1C832E}" srcOrd="0" destOrd="0" presId="urn:microsoft.com/office/officeart/2008/layout/BendingPictureCaptionList"/>
    <dgm:cxn modelId="{69B176B7-AA20-4028-8DC2-AD67EAD4DECB}" type="presOf" srcId="{1F5EBB2D-2920-488D-9397-420E558A76E1}" destId="{61548ECD-0D71-434A-82D1-D470174C851A}" srcOrd="0" destOrd="0" presId="urn:microsoft.com/office/officeart/2008/layout/BendingPictureCaptionList"/>
    <dgm:cxn modelId="{0AA902CA-79CC-4397-8171-74C0075F5255}" type="presOf" srcId="{E285A86C-F16C-4B36-A439-9898CC30B744}" destId="{2E76B105-8F1F-4E90-99A6-AA8A5C8F6591}" srcOrd="0" destOrd="0" presId="urn:microsoft.com/office/officeart/2008/layout/BendingPictureCaptionList"/>
    <dgm:cxn modelId="{5A1932DC-D3E8-4A1B-AE9C-5F474C8F9B0C}" srcId="{97D8AC2D-D529-49AF-8D9E-BEEC8154E68B}" destId="{7331496B-6703-45F4-B8F8-FA24073F1707}" srcOrd="0" destOrd="0" parTransId="{133A26B5-E124-406C-B4BF-4E036189EBCC}" sibTransId="{29714F57-4C60-43ED-8CB3-2C518DEB2B07}"/>
    <dgm:cxn modelId="{05B3E9F4-4D50-4623-B2D1-7144E1D23B20}" srcId="{97D8AC2D-D529-49AF-8D9E-BEEC8154E68B}" destId="{1F5EBB2D-2920-488D-9397-420E558A76E1}" srcOrd="8" destOrd="0" parTransId="{22A4F9D4-730E-47D5-B57B-DD3631680129}" sibTransId="{AB027A72-3FD5-4CB3-846E-492DDD208798}"/>
    <dgm:cxn modelId="{C79C27F5-93D6-444D-966C-6D098E4A67C8}" srcId="{97D8AC2D-D529-49AF-8D9E-BEEC8154E68B}" destId="{78595258-945A-4793-8385-D0BAB40FC30C}" srcOrd="2" destOrd="0" parTransId="{0D8C3503-FD94-4578-80E5-561766F277D6}" sibTransId="{0597BDD0-BA98-4079-805D-B145433F5683}"/>
    <dgm:cxn modelId="{4CAFF6FB-539A-4BF8-84E9-646AA3A10BD0}" type="presOf" srcId="{69F670DD-0A97-4103-BDAD-258365481197}" destId="{96475E45-E089-4D3C-AC2A-056E6A1F3817}" srcOrd="0" destOrd="0" presId="urn:microsoft.com/office/officeart/2008/layout/BendingPictureCaptionList"/>
    <dgm:cxn modelId="{CA0556AF-CEC7-409E-A0E7-4417361D73F5}" type="presParOf" srcId="{9B866B56-02B6-4CFC-8B92-8E61B4C918BB}" destId="{598BCF9B-D058-4598-8725-70501BA48AD9}" srcOrd="0" destOrd="0" presId="urn:microsoft.com/office/officeart/2008/layout/BendingPictureCaptionList"/>
    <dgm:cxn modelId="{D0859911-663E-4DC0-BFB4-ADF47A2666B2}" type="presParOf" srcId="{598BCF9B-D058-4598-8725-70501BA48AD9}" destId="{6F23A5BF-7B63-4F1C-A451-1B8D1F6A8AED}" srcOrd="0" destOrd="0" presId="urn:microsoft.com/office/officeart/2008/layout/BendingPictureCaptionList"/>
    <dgm:cxn modelId="{2DAE7556-2B74-4DC6-A920-469981769808}" type="presParOf" srcId="{598BCF9B-D058-4598-8725-70501BA48AD9}" destId="{8F626EA7-0E63-401C-861D-19A4A55675D6}" srcOrd="1" destOrd="0" presId="urn:microsoft.com/office/officeart/2008/layout/BendingPictureCaptionList"/>
    <dgm:cxn modelId="{DA581B71-F245-4B1D-944A-3506988826C2}" type="presParOf" srcId="{9B866B56-02B6-4CFC-8B92-8E61B4C918BB}" destId="{8F0F97AB-3B51-443D-9EA2-24BEB8A32501}" srcOrd="1" destOrd="0" presId="urn:microsoft.com/office/officeart/2008/layout/BendingPictureCaptionList"/>
    <dgm:cxn modelId="{308C3582-2978-486A-9D34-3077CBB9C545}" type="presParOf" srcId="{9B866B56-02B6-4CFC-8B92-8E61B4C918BB}" destId="{BC0F2A03-7D8F-4EA9-BE7E-5AFF95BAFDF3}" srcOrd="2" destOrd="0" presId="urn:microsoft.com/office/officeart/2008/layout/BendingPictureCaptionList"/>
    <dgm:cxn modelId="{33F7AF86-620F-4AF3-881F-FCFFCA9196B6}" type="presParOf" srcId="{BC0F2A03-7D8F-4EA9-BE7E-5AFF95BAFDF3}" destId="{5473F395-6D49-4DB5-B9E6-CCE0199FB3C9}" srcOrd="0" destOrd="0" presId="urn:microsoft.com/office/officeart/2008/layout/BendingPictureCaptionList"/>
    <dgm:cxn modelId="{E4C7EF7B-9271-4072-BEFE-C3DF23822805}" type="presParOf" srcId="{BC0F2A03-7D8F-4EA9-BE7E-5AFF95BAFDF3}" destId="{DF827106-578C-4696-A60E-51C98F32F24B}" srcOrd="1" destOrd="0" presId="urn:microsoft.com/office/officeart/2008/layout/BendingPictureCaptionList"/>
    <dgm:cxn modelId="{5E48EBE6-5A87-480F-A5C4-E306FE19F9F7}" type="presParOf" srcId="{9B866B56-02B6-4CFC-8B92-8E61B4C918BB}" destId="{4A18BAA1-6283-4C57-AEBD-10CD8FAD7B24}" srcOrd="3" destOrd="0" presId="urn:microsoft.com/office/officeart/2008/layout/BendingPictureCaptionList"/>
    <dgm:cxn modelId="{0EA7D2F9-7E8A-486A-83B6-537B10124D2D}" type="presParOf" srcId="{9B866B56-02B6-4CFC-8B92-8E61B4C918BB}" destId="{664E0B9E-9C2B-4B42-B9D9-5229B6F6FD7D}" srcOrd="4" destOrd="0" presId="urn:microsoft.com/office/officeart/2008/layout/BendingPictureCaptionList"/>
    <dgm:cxn modelId="{9B0AB38A-4691-4987-85DF-39119C36DF7B}" type="presParOf" srcId="{664E0B9E-9C2B-4B42-B9D9-5229B6F6FD7D}" destId="{FFD8D762-61E2-42DA-BD11-8CA119F5030A}" srcOrd="0" destOrd="0" presId="urn:microsoft.com/office/officeart/2008/layout/BendingPictureCaptionList"/>
    <dgm:cxn modelId="{821AE055-E416-4466-B9E9-FFB109872B08}" type="presParOf" srcId="{664E0B9E-9C2B-4B42-B9D9-5229B6F6FD7D}" destId="{1B82EED6-3AB9-4FE4-989C-8A430D5706FE}" srcOrd="1" destOrd="0" presId="urn:microsoft.com/office/officeart/2008/layout/BendingPictureCaptionList"/>
    <dgm:cxn modelId="{3DA1DB78-88D8-4F96-A56A-A1CA71C91026}" type="presParOf" srcId="{9B866B56-02B6-4CFC-8B92-8E61B4C918BB}" destId="{D06C7014-DC2E-4EB1-86CA-4A7FF770E374}" srcOrd="5" destOrd="0" presId="urn:microsoft.com/office/officeart/2008/layout/BendingPictureCaptionList"/>
    <dgm:cxn modelId="{67EF322C-EF4B-4105-BFB0-BDE18A58F46F}" type="presParOf" srcId="{9B866B56-02B6-4CFC-8B92-8E61B4C918BB}" destId="{D10FF36A-09E4-4082-8288-A0904CFAC5AD}" srcOrd="6" destOrd="0" presId="urn:microsoft.com/office/officeart/2008/layout/BendingPictureCaptionList"/>
    <dgm:cxn modelId="{7901C9F3-2F21-4706-B9F4-AEA92C6A0D20}" type="presParOf" srcId="{D10FF36A-09E4-4082-8288-A0904CFAC5AD}" destId="{C6CA90B2-6546-497F-B65A-5FE6DADA242C}" srcOrd="0" destOrd="0" presId="urn:microsoft.com/office/officeart/2008/layout/BendingPictureCaptionList"/>
    <dgm:cxn modelId="{E28B8586-C55F-4C3F-B338-741DDDF14CFF}" type="presParOf" srcId="{D10FF36A-09E4-4082-8288-A0904CFAC5AD}" destId="{96475E45-E089-4D3C-AC2A-056E6A1F3817}" srcOrd="1" destOrd="0" presId="urn:microsoft.com/office/officeart/2008/layout/BendingPictureCaptionList"/>
    <dgm:cxn modelId="{8C31E727-6E66-46B2-AB5F-019253B901A7}" type="presParOf" srcId="{9B866B56-02B6-4CFC-8B92-8E61B4C918BB}" destId="{9B2962BF-E209-471D-A2EA-089B18665E31}" srcOrd="7" destOrd="0" presId="urn:microsoft.com/office/officeart/2008/layout/BendingPictureCaptionList"/>
    <dgm:cxn modelId="{65BD43A0-1E6B-4E52-8688-1B07C1E07D5B}" type="presParOf" srcId="{9B866B56-02B6-4CFC-8B92-8E61B4C918BB}" destId="{BE45C571-9E61-49E7-9BBD-D80C3CE3A8FA}" srcOrd="8" destOrd="0" presId="urn:microsoft.com/office/officeart/2008/layout/BendingPictureCaptionList"/>
    <dgm:cxn modelId="{551EF5C7-0E23-4994-AB79-F9EFD4CF8495}" type="presParOf" srcId="{BE45C571-9E61-49E7-9BBD-D80C3CE3A8FA}" destId="{FE9A5EED-A5EB-4CF1-A0BE-E49BEE2F6AFE}" srcOrd="0" destOrd="0" presId="urn:microsoft.com/office/officeart/2008/layout/BendingPictureCaptionList"/>
    <dgm:cxn modelId="{25905A37-EBC3-436C-886B-65B3A73B3486}" type="presParOf" srcId="{BE45C571-9E61-49E7-9BBD-D80C3CE3A8FA}" destId="{1D428C05-3B56-4485-AFCF-FC6ECAC3F196}" srcOrd="1" destOrd="0" presId="urn:microsoft.com/office/officeart/2008/layout/BendingPictureCaptionList"/>
    <dgm:cxn modelId="{D9309E48-24AA-4FDC-9076-ABF987F8EC47}" type="presParOf" srcId="{9B866B56-02B6-4CFC-8B92-8E61B4C918BB}" destId="{183E9CB0-86CA-4E19-BB20-10CCAF5E1670}" srcOrd="9" destOrd="0" presId="urn:microsoft.com/office/officeart/2008/layout/BendingPictureCaptionList"/>
    <dgm:cxn modelId="{802A7D31-4A08-48E8-BC79-1B4078647C1D}" type="presParOf" srcId="{9B866B56-02B6-4CFC-8B92-8E61B4C918BB}" destId="{0C2C5EFA-5D1B-458A-99EE-31B2EDC67DF4}" srcOrd="10" destOrd="0" presId="urn:microsoft.com/office/officeart/2008/layout/BendingPictureCaptionList"/>
    <dgm:cxn modelId="{EAB6D5CF-F039-4F61-81AF-2E3EC7F70BF6}" type="presParOf" srcId="{0C2C5EFA-5D1B-458A-99EE-31B2EDC67DF4}" destId="{1FB7E21D-EB40-4DB7-A26B-FCC6005C056A}" srcOrd="0" destOrd="0" presId="urn:microsoft.com/office/officeart/2008/layout/BendingPictureCaptionList"/>
    <dgm:cxn modelId="{473C6794-20A0-45DA-938C-BFC956FD1F8D}" type="presParOf" srcId="{0C2C5EFA-5D1B-458A-99EE-31B2EDC67DF4}" destId="{6A702A34-9EA2-4474-8CE4-00E9DD1C832E}" srcOrd="1" destOrd="0" presId="urn:microsoft.com/office/officeart/2008/layout/BendingPictureCaptionList"/>
    <dgm:cxn modelId="{D090C285-E132-4C89-A60B-90EC7944D065}" type="presParOf" srcId="{9B866B56-02B6-4CFC-8B92-8E61B4C918BB}" destId="{9FF83527-2996-474A-A687-10265DEAFF49}" srcOrd="11" destOrd="0" presId="urn:microsoft.com/office/officeart/2008/layout/BendingPictureCaptionList"/>
    <dgm:cxn modelId="{CE14D58E-6345-478B-A5D7-F30698CD386E}" type="presParOf" srcId="{9B866B56-02B6-4CFC-8B92-8E61B4C918BB}" destId="{1019947F-5662-4228-93F7-833084BDD5FE}" srcOrd="12" destOrd="0" presId="urn:microsoft.com/office/officeart/2008/layout/BendingPictureCaptionList"/>
    <dgm:cxn modelId="{B9011137-181D-45AA-9BED-15CCF2063932}" type="presParOf" srcId="{1019947F-5662-4228-93F7-833084BDD5FE}" destId="{CF9AA3AD-8CF0-4554-A2FB-F6FCEC51025F}" srcOrd="0" destOrd="0" presId="urn:microsoft.com/office/officeart/2008/layout/BendingPictureCaptionList"/>
    <dgm:cxn modelId="{083C30A9-931A-4333-BB82-59F979579952}" type="presParOf" srcId="{1019947F-5662-4228-93F7-833084BDD5FE}" destId="{2E76B105-8F1F-4E90-99A6-AA8A5C8F6591}" srcOrd="1" destOrd="0" presId="urn:microsoft.com/office/officeart/2008/layout/BendingPictureCaptionList"/>
    <dgm:cxn modelId="{A4543446-C5A6-486D-89C5-37736263A43C}" type="presParOf" srcId="{9B866B56-02B6-4CFC-8B92-8E61B4C918BB}" destId="{AEDB59EC-6DDF-49BD-84FF-922513B54A71}" srcOrd="13" destOrd="0" presId="urn:microsoft.com/office/officeart/2008/layout/BendingPictureCaptionList"/>
    <dgm:cxn modelId="{E5F4019E-5A7C-4E82-A6A9-23A10984021C}" type="presParOf" srcId="{9B866B56-02B6-4CFC-8B92-8E61B4C918BB}" destId="{EC36DB89-E2CB-4D60-AB55-10C627DFB235}" srcOrd="14" destOrd="0" presId="urn:microsoft.com/office/officeart/2008/layout/BendingPictureCaptionList"/>
    <dgm:cxn modelId="{69D4678D-29EF-493A-BB66-7B37762EBA47}" type="presParOf" srcId="{EC36DB89-E2CB-4D60-AB55-10C627DFB235}" destId="{3D4BC88B-7E1F-4882-972C-2D0A063CF942}" srcOrd="0" destOrd="0" presId="urn:microsoft.com/office/officeart/2008/layout/BendingPictureCaptionList"/>
    <dgm:cxn modelId="{D8B5C444-66BF-49AF-8182-D0B51A7D3063}" type="presParOf" srcId="{EC36DB89-E2CB-4D60-AB55-10C627DFB235}" destId="{A63ACE8F-65B0-402F-9CA8-18188BA53C49}" srcOrd="1" destOrd="0" presId="urn:microsoft.com/office/officeart/2008/layout/BendingPictureCaptionList"/>
    <dgm:cxn modelId="{2E5CA317-B069-4CDA-9073-330F40C88F02}" type="presParOf" srcId="{9B866B56-02B6-4CFC-8B92-8E61B4C918BB}" destId="{36DA82B3-6781-475C-8511-266F96010882}" srcOrd="15" destOrd="0" presId="urn:microsoft.com/office/officeart/2008/layout/BendingPictureCaptionList"/>
    <dgm:cxn modelId="{D6551751-B96A-446B-8091-3F33443215D6}" type="presParOf" srcId="{9B866B56-02B6-4CFC-8B92-8E61B4C918BB}" destId="{D2F2A997-382B-4AEC-95E5-33AFB9AD8B95}" srcOrd="16" destOrd="0" presId="urn:microsoft.com/office/officeart/2008/layout/BendingPictureCaptionList"/>
    <dgm:cxn modelId="{73726459-1868-453A-96CC-74DAEA298B58}" type="presParOf" srcId="{D2F2A997-382B-4AEC-95E5-33AFB9AD8B95}" destId="{BA71D726-9C76-4A74-9681-D898CB6A3182}" srcOrd="0" destOrd="0" presId="urn:microsoft.com/office/officeart/2008/layout/BendingPictureCaptionList"/>
    <dgm:cxn modelId="{EA68F726-5D22-460D-8EBE-EE9DE7DCD0A8}" type="presParOf" srcId="{D2F2A997-382B-4AEC-95E5-33AFB9AD8B95}" destId="{61548ECD-0D71-434A-82D1-D470174C851A}" srcOrd="1" destOrd="0" presId="urn:microsoft.com/office/officeart/2008/layout/BendingPictureCaptionList"/>
    <dgm:cxn modelId="{2BCE078D-ADDE-4115-9EF5-797F653B7730}" type="presParOf" srcId="{9B866B56-02B6-4CFC-8B92-8E61B4C918BB}" destId="{88215D80-3687-401D-BFA6-013A74A04585}" srcOrd="17" destOrd="0" presId="urn:microsoft.com/office/officeart/2008/layout/BendingPictureCaptionList"/>
    <dgm:cxn modelId="{FB13849C-5F1C-4F5F-910F-E980AB2A50CD}" type="presParOf" srcId="{9B866B56-02B6-4CFC-8B92-8E61B4C918BB}" destId="{D7AFA845-2018-4384-A987-6A19E0232425}" srcOrd="18" destOrd="0" presId="urn:microsoft.com/office/officeart/2008/layout/BendingPictureCaptionList"/>
    <dgm:cxn modelId="{871FA9EC-AA88-479E-9512-ACD3DA37316C}" type="presParOf" srcId="{D7AFA845-2018-4384-A987-6A19E0232425}" destId="{6C392906-631E-4B75-BEAD-AC514D4D437D}" srcOrd="0" destOrd="0" presId="urn:microsoft.com/office/officeart/2008/layout/BendingPictureCaptionList"/>
    <dgm:cxn modelId="{CFAB309F-0D67-48F6-A862-A7CB7E08E4E5}" type="presParOf" srcId="{D7AFA845-2018-4384-A987-6A19E0232425}" destId="{6F54C02A-1B02-4DBC-95F4-955D96D58C4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D8AC2D-D529-49AF-8D9E-BEEC8154E68B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7331496B-6703-45F4-B8F8-FA24073F1707}">
      <dgm:prSet phldrT="[Text]"/>
      <dgm:spPr/>
      <dgm:t>
        <a:bodyPr/>
        <a:lstStyle/>
        <a:p>
          <a:r>
            <a:rPr lang="en-AU" dirty="0"/>
            <a:t>1. Post P&amp;ID</a:t>
          </a:r>
        </a:p>
      </dgm:t>
    </dgm:pt>
    <dgm:pt modelId="{133A26B5-E124-406C-B4BF-4E036189EBCC}" type="parTrans" cxnId="{5A1932DC-D3E8-4A1B-AE9C-5F474C8F9B0C}">
      <dgm:prSet/>
      <dgm:spPr/>
      <dgm:t>
        <a:bodyPr/>
        <a:lstStyle/>
        <a:p>
          <a:endParaRPr lang="en-AU"/>
        </a:p>
      </dgm:t>
    </dgm:pt>
    <dgm:pt modelId="{29714F57-4C60-43ED-8CB3-2C518DEB2B07}" type="sibTrans" cxnId="{5A1932DC-D3E8-4A1B-AE9C-5F474C8F9B0C}">
      <dgm:prSet/>
      <dgm:spPr/>
      <dgm:t>
        <a:bodyPr/>
        <a:lstStyle/>
        <a:p>
          <a:endParaRPr lang="en-AU"/>
        </a:p>
      </dgm:t>
    </dgm:pt>
    <dgm:pt modelId="{FE1D5C68-D444-4B0C-B997-6F891CBB50B6}">
      <dgm:prSet phldrT="[Text]"/>
      <dgm:spPr/>
      <dgm:t>
        <a:bodyPr/>
        <a:lstStyle/>
        <a:p>
          <a:r>
            <a:rPr lang="en-AU" dirty="0"/>
            <a:t>2. Transform P&amp;ID to CCOM</a:t>
          </a:r>
        </a:p>
      </dgm:t>
    </dgm:pt>
    <dgm:pt modelId="{903E57FC-2E6A-4ADC-89ED-B312B0471401}" type="parTrans" cxnId="{8EA8F861-BB89-4259-B993-2056A4294BAE}">
      <dgm:prSet/>
      <dgm:spPr/>
      <dgm:t>
        <a:bodyPr/>
        <a:lstStyle/>
        <a:p>
          <a:endParaRPr lang="en-AU"/>
        </a:p>
      </dgm:t>
    </dgm:pt>
    <dgm:pt modelId="{7DF7F194-1E91-4849-AA6A-7E280F0E4E56}" type="sibTrans" cxnId="{8EA8F861-BB89-4259-B993-2056A4294BAE}">
      <dgm:prSet/>
      <dgm:spPr/>
      <dgm:t>
        <a:bodyPr/>
        <a:lstStyle/>
        <a:p>
          <a:endParaRPr lang="en-AU"/>
        </a:p>
      </dgm:t>
    </dgm:pt>
    <dgm:pt modelId="{78595258-945A-4793-8385-D0BAB40FC30C}">
      <dgm:prSet phldrT="[Text]"/>
      <dgm:spPr/>
      <dgm:t>
        <a:bodyPr/>
        <a:lstStyle/>
        <a:p>
          <a:r>
            <a:rPr lang="en-AU" dirty="0"/>
            <a:t>3. Show As-Designed Data in </a:t>
          </a:r>
          <a:r>
            <a:rPr lang="en-AU" dirty="0" err="1"/>
            <a:t>InteropRegister</a:t>
          </a:r>
          <a:endParaRPr lang="en-AU" dirty="0"/>
        </a:p>
      </dgm:t>
    </dgm:pt>
    <dgm:pt modelId="{0D8C3503-FD94-4578-80E5-561766F277D6}" type="parTrans" cxnId="{C79C27F5-93D6-444D-966C-6D098E4A67C8}">
      <dgm:prSet/>
      <dgm:spPr/>
      <dgm:t>
        <a:bodyPr/>
        <a:lstStyle/>
        <a:p>
          <a:endParaRPr lang="en-AU"/>
        </a:p>
      </dgm:t>
    </dgm:pt>
    <dgm:pt modelId="{0597BDD0-BA98-4079-805D-B145433F5683}" type="sibTrans" cxnId="{C79C27F5-93D6-444D-966C-6D098E4A67C8}">
      <dgm:prSet/>
      <dgm:spPr/>
      <dgm:t>
        <a:bodyPr/>
        <a:lstStyle/>
        <a:p>
          <a:endParaRPr lang="en-AU"/>
        </a:p>
      </dgm:t>
    </dgm:pt>
    <dgm:pt modelId="{69F670DD-0A97-4103-BDAD-258365481197}">
      <dgm:prSet phldrT="[Text]"/>
      <dgm:spPr/>
      <dgm:t>
        <a:bodyPr/>
        <a:lstStyle/>
        <a:p>
          <a:r>
            <a:rPr lang="en-AU" dirty="0"/>
            <a:t>4. Capital Project WMS: Publish As-Built Asset Data</a:t>
          </a:r>
        </a:p>
      </dgm:t>
    </dgm:pt>
    <dgm:pt modelId="{D5543200-777B-4786-A946-84D6AD862B8B}" type="parTrans" cxnId="{19821746-A4E3-4F20-9699-50B75D39D7B9}">
      <dgm:prSet/>
      <dgm:spPr/>
      <dgm:t>
        <a:bodyPr/>
        <a:lstStyle/>
        <a:p>
          <a:endParaRPr lang="en-AU"/>
        </a:p>
      </dgm:t>
    </dgm:pt>
    <dgm:pt modelId="{497E0396-B603-43AD-971C-DCDD431C35D7}" type="sibTrans" cxnId="{19821746-A4E3-4F20-9699-50B75D39D7B9}">
      <dgm:prSet/>
      <dgm:spPr/>
      <dgm:t>
        <a:bodyPr/>
        <a:lstStyle/>
        <a:p>
          <a:endParaRPr lang="en-AU"/>
        </a:p>
      </dgm:t>
    </dgm:pt>
    <dgm:pt modelId="{268572FC-4FE1-4227-96C7-F1406A1624BA}">
      <dgm:prSet phldrT="[Text]"/>
      <dgm:spPr/>
      <dgm:t>
        <a:bodyPr/>
        <a:lstStyle/>
        <a:p>
          <a:r>
            <a:rPr lang="en-AU" dirty="0"/>
            <a:t>5. Show Asset Data in </a:t>
          </a:r>
          <a:r>
            <a:rPr lang="en-AU" dirty="0" err="1"/>
            <a:t>InteropRegister</a:t>
          </a:r>
          <a:endParaRPr lang="en-AU" dirty="0"/>
        </a:p>
      </dgm:t>
    </dgm:pt>
    <dgm:pt modelId="{E29A749C-25F4-494A-9756-9094A2813333}" type="parTrans" cxnId="{B1E69201-4453-425F-95F6-E462C20C2B1A}">
      <dgm:prSet/>
      <dgm:spPr/>
      <dgm:t>
        <a:bodyPr/>
        <a:lstStyle/>
        <a:p>
          <a:endParaRPr lang="en-AU"/>
        </a:p>
      </dgm:t>
    </dgm:pt>
    <dgm:pt modelId="{4AB3F7B7-A9D4-4776-BED4-27DD38B18394}" type="sibTrans" cxnId="{B1E69201-4453-425F-95F6-E462C20C2B1A}">
      <dgm:prSet/>
      <dgm:spPr/>
      <dgm:t>
        <a:bodyPr/>
        <a:lstStyle/>
        <a:p>
          <a:endParaRPr lang="en-AU"/>
        </a:p>
      </dgm:t>
    </dgm:pt>
    <dgm:pt modelId="{35E0AD17-3AE8-4259-9442-9EFDEB9CB832}">
      <dgm:prSet phldrT="[Text]"/>
      <dgm:spPr/>
      <dgm:t>
        <a:bodyPr/>
        <a:lstStyle/>
        <a:p>
          <a:r>
            <a:rPr lang="en-AU" dirty="0"/>
            <a:t>6. Handover As-Designed/As-Built Data</a:t>
          </a:r>
        </a:p>
      </dgm:t>
    </dgm:pt>
    <dgm:pt modelId="{E8E1DC2D-F4CB-4133-9096-F3E92B6A870A}" type="parTrans" cxnId="{BF1E98A9-5A47-4C58-A743-2B627000ED7C}">
      <dgm:prSet/>
      <dgm:spPr/>
      <dgm:t>
        <a:bodyPr/>
        <a:lstStyle/>
        <a:p>
          <a:endParaRPr lang="en-AU"/>
        </a:p>
      </dgm:t>
    </dgm:pt>
    <dgm:pt modelId="{336D5C4E-D2DD-42A5-BC9C-D08D8B2348EA}" type="sibTrans" cxnId="{BF1E98A9-5A47-4C58-A743-2B627000ED7C}">
      <dgm:prSet/>
      <dgm:spPr/>
      <dgm:t>
        <a:bodyPr/>
        <a:lstStyle/>
        <a:p>
          <a:endParaRPr lang="en-AU"/>
        </a:p>
      </dgm:t>
    </dgm:pt>
    <dgm:pt modelId="{E285A86C-F16C-4B36-A439-9898CC30B744}">
      <dgm:prSet phldrT="[Text]"/>
      <dgm:spPr/>
      <dgm:t>
        <a:bodyPr/>
        <a:lstStyle/>
        <a:p>
          <a:r>
            <a:rPr lang="en-AU" dirty="0"/>
            <a:t>7. CBM, </a:t>
          </a:r>
          <a:r>
            <a:rPr lang="en-AU" dirty="0" err="1"/>
            <a:t>PdMA</a:t>
          </a:r>
          <a:endParaRPr lang="en-AU" dirty="0"/>
        </a:p>
      </dgm:t>
    </dgm:pt>
    <dgm:pt modelId="{840F8F6B-B4FF-4023-AB56-B12171D349C6}" type="parTrans" cxnId="{64BEC490-0C13-4924-8F75-6EB25BABC2C2}">
      <dgm:prSet/>
      <dgm:spPr/>
      <dgm:t>
        <a:bodyPr/>
        <a:lstStyle/>
        <a:p>
          <a:endParaRPr lang="en-AU"/>
        </a:p>
      </dgm:t>
    </dgm:pt>
    <dgm:pt modelId="{F20AFC82-6AD0-4910-8D3D-FE25ACF2444D}" type="sibTrans" cxnId="{64BEC490-0C13-4924-8F75-6EB25BABC2C2}">
      <dgm:prSet/>
      <dgm:spPr/>
      <dgm:t>
        <a:bodyPr/>
        <a:lstStyle/>
        <a:p>
          <a:endParaRPr lang="en-AU"/>
        </a:p>
      </dgm:t>
    </dgm:pt>
    <dgm:pt modelId="{3207326D-BA14-4995-A5D8-A1AD3BB1390F}">
      <dgm:prSet phldrT="[Text]"/>
      <dgm:spPr/>
      <dgm:t>
        <a:bodyPr/>
        <a:lstStyle/>
        <a:p>
          <a:r>
            <a:rPr lang="en-AU" dirty="0"/>
            <a:t>8. </a:t>
          </a:r>
          <a:r>
            <a:rPr lang="en-AU" dirty="0" err="1"/>
            <a:t>InteropRegister</a:t>
          </a:r>
          <a:r>
            <a:rPr lang="en-AU" dirty="0"/>
            <a:t> Receives CBM Advisory</a:t>
          </a:r>
        </a:p>
      </dgm:t>
    </dgm:pt>
    <dgm:pt modelId="{99118DD7-759A-430E-8DF4-608DF2D82D7E}" type="parTrans" cxnId="{37D4287E-92C4-4CC8-9986-BDC3BD00C5CD}">
      <dgm:prSet/>
      <dgm:spPr/>
      <dgm:t>
        <a:bodyPr/>
        <a:lstStyle/>
        <a:p>
          <a:endParaRPr lang="en-AU"/>
        </a:p>
      </dgm:t>
    </dgm:pt>
    <dgm:pt modelId="{6C035D43-06D1-4910-897D-FC4735E63035}" type="sibTrans" cxnId="{37D4287E-92C4-4CC8-9986-BDC3BD00C5CD}">
      <dgm:prSet/>
      <dgm:spPr/>
      <dgm:t>
        <a:bodyPr/>
        <a:lstStyle/>
        <a:p>
          <a:endParaRPr lang="en-AU"/>
        </a:p>
      </dgm:t>
    </dgm:pt>
    <dgm:pt modelId="{1F5EBB2D-2920-488D-9397-420E558A76E1}">
      <dgm:prSet phldrT="[Text]"/>
      <dgm:spPr/>
      <dgm:t>
        <a:bodyPr/>
        <a:lstStyle/>
        <a:p>
          <a:r>
            <a:rPr lang="en-AU" dirty="0"/>
            <a:t>9. Perform Remove and Replace using mock-up</a:t>
          </a:r>
        </a:p>
      </dgm:t>
    </dgm:pt>
    <dgm:pt modelId="{22A4F9D4-730E-47D5-B57B-DD3631680129}" type="parTrans" cxnId="{05B3E9F4-4D50-4623-B2D1-7144E1D23B20}">
      <dgm:prSet/>
      <dgm:spPr/>
      <dgm:t>
        <a:bodyPr/>
        <a:lstStyle/>
        <a:p>
          <a:endParaRPr lang="en-AU"/>
        </a:p>
      </dgm:t>
    </dgm:pt>
    <dgm:pt modelId="{AB027A72-3FD5-4CB3-846E-492DDD208798}" type="sibTrans" cxnId="{05B3E9F4-4D50-4623-B2D1-7144E1D23B20}">
      <dgm:prSet/>
      <dgm:spPr/>
      <dgm:t>
        <a:bodyPr/>
        <a:lstStyle/>
        <a:p>
          <a:endParaRPr lang="en-AU"/>
        </a:p>
      </dgm:t>
    </dgm:pt>
    <dgm:pt modelId="{C6A6666A-0C08-4533-BAC9-A42E9B5E36D2}">
      <dgm:prSet phldrT="[Text]"/>
      <dgm:spPr/>
      <dgm:t>
        <a:bodyPr/>
        <a:lstStyle/>
        <a:p>
          <a:r>
            <a:rPr lang="en-AU" dirty="0"/>
            <a:t>10. Show result of event-driven updates</a:t>
          </a:r>
        </a:p>
      </dgm:t>
    </dgm:pt>
    <dgm:pt modelId="{53F035BB-A249-435F-8787-3A2BFB967B2E}" type="parTrans" cxnId="{68E6D438-3110-402C-AED7-FED6E355E08A}">
      <dgm:prSet/>
      <dgm:spPr/>
      <dgm:t>
        <a:bodyPr/>
        <a:lstStyle/>
        <a:p>
          <a:endParaRPr lang="en-AU"/>
        </a:p>
      </dgm:t>
    </dgm:pt>
    <dgm:pt modelId="{1DA86C7E-097A-48DE-B3A2-F15065482623}" type="sibTrans" cxnId="{68E6D438-3110-402C-AED7-FED6E355E08A}">
      <dgm:prSet/>
      <dgm:spPr/>
      <dgm:t>
        <a:bodyPr/>
        <a:lstStyle/>
        <a:p>
          <a:endParaRPr lang="en-AU"/>
        </a:p>
      </dgm:t>
    </dgm:pt>
    <dgm:pt modelId="{9B866B56-02B6-4CFC-8B92-8E61B4C918BB}" type="pres">
      <dgm:prSet presAssocID="{97D8AC2D-D529-49AF-8D9E-BEEC8154E68B}" presName="Name0" presStyleCnt="0">
        <dgm:presLayoutVars>
          <dgm:dir/>
          <dgm:resizeHandles val="exact"/>
        </dgm:presLayoutVars>
      </dgm:prSet>
      <dgm:spPr/>
    </dgm:pt>
    <dgm:pt modelId="{598BCF9B-D058-4598-8725-70501BA48AD9}" type="pres">
      <dgm:prSet presAssocID="{7331496B-6703-45F4-B8F8-FA24073F1707}" presName="composite" presStyleCnt="0"/>
      <dgm:spPr/>
    </dgm:pt>
    <dgm:pt modelId="{6F23A5BF-7B63-4F1C-A451-1B8D1F6A8AED}" type="pres">
      <dgm:prSet presAssocID="{7331496B-6703-45F4-B8F8-FA24073F1707}" presName="rect1" presStyleLbl="bgImgPlace1" presStyleIdx="0" presStyleCnt="10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5" r="-81815"/>
          </a:stretch>
        </a:blipFill>
      </dgm:spPr>
    </dgm:pt>
    <dgm:pt modelId="{8F626EA7-0E63-401C-861D-19A4A55675D6}" type="pres">
      <dgm:prSet presAssocID="{7331496B-6703-45F4-B8F8-FA24073F1707}" presName="wedgeRectCallout1" presStyleLbl="node1" presStyleIdx="0" presStyleCnt="10">
        <dgm:presLayoutVars>
          <dgm:bulletEnabled val="1"/>
        </dgm:presLayoutVars>
      </dgm:prSet>
      <dgm:spPr/>
    </dgm:pt>
    <dgm:pt modelId="{8F0F97AB-3B51-443D-9EA2-24BEB8A32501}" type="pres">
      <dgm:prSet presAssocID="{29714F57-4C60-43ED-8CB3-2C518DEB2B07}" presName="sibTrans" presStyleCnt="0"/>
      <dgm:spPr/>
    </dgm:pt>
    <dgm:pt modelId="{BC0F2A03-7D8F-4EA9-BE7E-5AFF95BAFDF3}" type="pres">
      <dgm:prSet presAssocID="{FE1D5C68-D444-4B0C-B997-6F891CBB50B6}" presName="composite" presStyleCnt="0"/>
      <dgm:spPr/>
    </dgm:pt>
    <dgm:pt modelId="{5473F395-6D49-4DB5-B9E6-CCE0199FB3C9}" type="pres">
      <dgm:prSet presAssocID="{FE1D5C68-D444-4B0C-B997-6F891CBB50B6}" presName="rect1" presStyleLbl="bgImgPlace1" presStyleIdx="1" presStyleCnt="10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8" t="-17284" r="-76178" b="17284"/>
          </a:stretch>
        </a:blipFill>
      </dgm:spPr>
    </dgm:pt>
    <dgm:pt modelId="{DF827106-578C-4696-A60E-51C98F32F24B}" type="pres">
      <dgm:prSet presAssocID="{FE1D5C68-D444-4B0C-B997-6F891CBB50B6}" presName="wedgeRectCallout1" presStyleLbl="node1" presStyleIdx="1" presStyleCnt="10">
        <dgm:presLayoutVars>
          <dgm:bulletEnabled val="1"/>
        </dgm:presLayoutVars>
      </dgm:prSet>
      <dgm:spPr/>
    </dgm:pt>
    <dgm:pt modelId="{4A18BAA1-6283-4C57-AEBD-10CD8FAD7B24}" type="pres">
      <dgm:prSet presAssocID="{7DF7F194-1E91-4849-AA6A-7E280F0E4E56}" presName="sibTrans" presStyleCnt="0"/>
      <dgm:spPr/>
    </dgm:pt>
    <dgm:pt modelId="{664E0B9E-9C2B-4B42-B9D9-5229B6F6FD7D}" type="pres">
      <dgm:prSet presAssocID="{78595258-945A-4793-8385-D0BAB40FC30C}" presName="composite" presStyleCnt="0"/>
      <dgm:spPr/>
    </dgm:pt>
    <dgm:pt modelId="{FFD8D762-61E2-42DA-BD11-8CA119F5030A}" type="pres">
      <dgm:prSet presAssocID="{78595258-945A-4793-8385-D0BAB40FC30C}" presName="rect1" presStyleLbl="bgImgPlace1" presStyleIdx="2" presStyleCnt="10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34" r="-38334"/>
          </a:stretch>
        </a:blipFill>
      </dgm:spPr>
    </dgm:pt>
    <dgm:pt modelId="{1B82EED6-3AB9-4FE4-989C-8A430D5706FE}" type="pres">
      <dgm:prSet presAssocID="{78595258-945A-4793-8385-D0BAB40FC30C}" presName="wedgeRectCallout1" presStyleLbl="node1" presStyleIdx="2" presStyleCnt="10">
        <dgm:presLayoutVars>
          <dgm:bulletEnabled val="1"/>
        </dgm:presLayoutVars>
      </dgm:prSet>
      <dgm:spPr/>
    </dgm:pt>
    <dgm:pt modelId="{D06C7014-DC2E-4EB1-86CA-4A7FF770E374}" type="pres">
      <dgm:prSet presAssocID="{0597BDD0-BA98-4079-805D-B145433F5683}" presName="sibTrans" presStyleCnt="0"/>
      <dgm:spPr/>
    </dgm:pt>
    <dgm:pt modelId="{D10FF36A-09E4-4082-8288-A0904CFAC5AD}" type="pres">
      <dgm:prSet presAssocID="{69F670DD-0A97-4103-BDAD-258365481197}" presName="composite" presStyleCnt="0"/>
      <dgm:spPr/>
    </dgm:pt>
    <dgm:pt modelId="{C6CA90B2-6546-497F-B65A-5FE6DADA242C}" type="pres">
      <dgm:prSet presAssocID="{69F670DD-0A97-4103-BDAD-258365481197}" presName="rect1" presStyleLbl="bgImgPlace1" presStyleIdx="3" presStyleCnt="10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" r="-69997"/>
          </a:stretch>
        </a:blipFill>
      </dgm:spPr>
    </dgm:pt>
    <dgm:pt modelId="{96475E45-E089-4D3C-AC2A-056E6A1F3817}" type="pres">
      <dgm:prSet presAssocID="{69F670DD-0A97-4103-BDAD-258365481197}" presName="wedgeRectCallout1" presStyleLbl="node1" presStyleIdx="3" presStyleCnt="10">
        <dgm:presLayoutVars>
          <dgm:bulletEnabled val="1"/>
        </dgm:presLayoutVars>
      </dgm:prSet>
      <dgm:spPr/>
    </dgm:pt>
    <dgm:pt modelId="{9B2962BF-E209-471D-A2EA-089B18665E31}" type="pres">
      <dgm:prSet presAssocID="{497E0396-B603-43AD-971C-DCDD431C35D7}" presName="sibTrans" presStyleCnt="0"/>
      <dgm:spPr/>
    </dgm:pt>
    <dgm:pt modelId="{BE45C571-9E61-49E7-9BBD-D80C3CE3A8FA}" type="pres">
      <dgm:prSet presAssocID="{268572FC-4FE1-4227-96C7-F1406A1624BA}" presName="composite" presStyleCnt="0"/>
      <dgm:spPr/>
    </dgm:pt>
    <dgm:pt modelId="{FE9A5EED-A5EB-4CF1-A0BE-E49BEE2F6AFE}" type="pres">
      <dgm:prSet presAssocID="{268572FC-4FE1-4227-96C7-F1406A1624BA}" presName="rect1" presStyleLbl="bgImgPlace1" presStyleIdx="4" presStyleCnt="1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1D428C05-3B56-4485-AFCF-FC6ECAC3F196}" type="pres">
      <dgm:prSet presAssocID="{268572FC-4FE1-4227-96C7-F1406A1624BA}" presName="wedgeRectCallout1" presStyleLbl="node1" presStyleIdx="4" presStyleCnt="10">
        <dgm:presLayoutVars>
          <dgm:bulletEnabled val="1"/>
        </dgm:presLayoutVars>
      </dgm:prSet>
      <dgm:spPr/>
    </dgm:pt>
    <dgm:pt modelId="{183E9CB0-86CA-4E19-BB20-10CCAF5E1670}" type="pres">
      <dgm:prSet presAssocID="{4AB3F7B7-A9D4-4776-BED4-27DD38B18394}" presName="sibTrans" presStyleCnt="0"/>
      <dgm:spPr/>
    </dgm:pt>
    <dgm:pt modelId="{0C2C5EFA-5D1B-458A-99EE-31B2EDC67DF4}" type="pres">
      <dgm:prSet presAssocID="{35E0AD17-3AE8-4259-9442-9EFDEB9CB832}" presName="composite" presStyleCnt="0"/>
      <dgm:spPr/>
    </dgm:pt>
    <dgm:pt modelId="{1FB7E21D-EB40-4DB7-A26B-FCC6005C056A}" type="pres">
      <dgm:prSet presAssocID="{35E0AD17-3AE8-4259-9442-9EFDEB9CB832}" presName="rect1" presStyleLbl="bgImgPlace1" presStyleIdx="5" presStyleCnt="10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713" t="-26920" r="-71987" b="-10192"/>
          </a:stretch>
        </a:blipFill>
      </dgm:spPr>
    </dgm:pt>
    <dgm:pt modelId="{6A702A34-9EA2-4474-8CE4-00E9DD1C832E}" type="pres">
      <dgm:prSet presAssocID="{35E0AD17-3AE8-4259-9442-9EFDEB9CB832}" presName="wedgeRectCallout1" presStyleLbl="node1" presStyleIdx="5" presStyleCnt="10">
        <dgm:presLayoutVars>
          <dgm:bulletEnabled val="1"/>
        </dgm:presLayoutVars>
      </dgm:prSet>
      <dgm:spPr/>
    </dgm:pt>
    <dgm:pt modelId="{9FF83527-2996-474A-A687-10265DEAFF49}" type="pres">
      <dgm:prSet presAssocID="{336D5C4E-D2DD-42A5-BC9C-D08D8B2348EA}" presName="sibTrans" presStyleCnt="0"/>
      <dgm:spPr/>
    </dgm:pt>
    <dgm:pt modelId="{1019947F-5662-4228-93F7-833084BDD5FE}" type="pres">
      <dgm:prSet presAssocID="{E285A86C-F16C-4B36-A439-9898CC30B744}" presName="composite" presStyleCnt="0"/>
      <dgm:spPr/>
    </dgm:pt>
    <dgm:pt modelId="{CF9AA3AD-8CF0-4554-A2FB-F6FCEC51025F}" type="pres">
      <dgm:prSet presAssocID="{E285A86C-F16C-4B36-A439-9898CC30B744}" presName="rect1" presStyleLbl="bgImgPlace1" presStyleIdx="6" presStyleCnt="1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2E76B105-8F1F-4E90-99A6-AA8A5C8F6591}" type="pres">
      <dgm:prSet presAssocID="{E285A86C-F16C-4B36-A439-9898CC30B744}" presName="wedgeRectCallout1" presStyleLbl="node1" presStyleIdx="6" presStyleCnt="10">
        <dgm:presLayoutVars>
          <dgm:bulletEnabled val="1"/>
        </dgm:presLayoutVars>
      </dgm:prSet>
      <dgm:spPr/>
    </dgm:pt>
    <dgm:pt modelId="{AEDB59EC-6DDF-49BD-84FF-922513B54A71}" type="pres">
      <dgm:prSet presAssocID="{F20AFC82-6AD0-4910-8D3D-FE25ACF2444D}" presName="sibTrans" presStyleCnt="0"/>
      <dgm:spPr/>
    </dgm:pt>
    <dgm:pt modelId="{EC36DB89-E2CB-4D60-AB55-10C627DFB235}" type="pres">
      <dgm:prSet presAssocID="{3207326D-BA14-4995-A5D8-A1AD3BB1390F}" presName="composite" presStyleCnt="0"/>
      <dgm:spPr/>
    </dgm:pt>
    <dgm:pt modelId="{3D4BC88B-7E1F-4882-972C-2D0A063CF942}" type="pres">
      <dgm:prSet presAssocID="{3207326D-BA14-4995-A5D8-A1AD3BB1390F}" presName="rect1" presStyleLbl="bgImgPlace1" presStyleIdx="7" presStyleCnt="10"/>
      <dgm:spPr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3" b="-95417"/>
          </a:stretch>
        </a:blipFill>
      </dgm:spPr>
    </dgm:pt>
    <dgm:pt modelId="{A63ACE8F-65B0-402F-9CA8-18188BA53C49}" type="pres">
      <dgm:prSet presAssocID="{3207326D-BA14-4995-A5D8-A1AD3BB1390F}" presName="wedgeRectCallout1" presStyleLbl="node1" presStyleIdx="7" presStyleCnt="10">
        <dgm:presLayoutVars>
          <dgm:bulletEnabled val="1"/>
        </dgm:presLayoutVars>
      </dgm:prSet>
      <dgm:spPr/>
    </dgm:pt>
    <dgm:pt modelId="{36DA82B3-6781-475C-8511-266F96010882}" type="pres">
      <dgm:prSet presAssocID="{6C035D43-06D1-4910-897D-FC4735E63035}" presName="sibTrans" presStyleCnt="0"/>
      <dgm:spPr/>
    </dgm:pt>
    <dgm:pt modelId="{D2F2A997-382B-4AEC-95E5-33AFB9AD8B95}" type="pres">
      <dgm:prSet presAssocID="{1F5EBB2D-2920-488D-9397-420E558A76E1}" presName="composite" presStyleCnt="0"/>
      <dgm:spPr/>
    </dgm:pt>
    <dgm:pt modelId="{BA71D726-9C76-4A74-9681-D898CB6A3182}" type="pres">
      <dgm:prSet presAssocID="{1F5EBB2D-2920-488D-9397-420E558A76E1}" presName="rect1" presStyleLbl="bgImgPlace1" presStyleIdx="8" presStyleCnt="10"/>
      <dgm:spPr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5" r="-140205"/>
          </a:stretch>
        </a:blipFill>
      </dgm:spPr>
    </dgm:pt>
    <dgm:pt modelId="{61548ECD-0D71-434A-82D1-D470174C851A}" type="pres">
      <dgm:prSet presAssocID="{1F5EBB2D-2920-488D-9397-420E558A76E1}" presName="wedgeRectCallout1" presStyleLbl="node1" presStyleIdx="8" presStyleCnt="10">
        <dgm:presLayoutVars>
          <dgm:bulletEnabled val="1"/>
        </dgm:presLayoutVars>
      </dgm:prSet>
      <dgm:spPr/>
    </dgm:pt>
    <dgm:pt modelId="{88215D80-3687-401D-BFA6-013A74A04585}" type="pres">
      <dgm:prSet presAssocID="{AB027A72-3FD5-4CB3-846E-492DDD208798}" presName="sibTrans" presStyleCnt="0"/>
      <dgm:spPr/>
    </dgm:pt>
    <dgm:pt modelId="{D7AFA845-2018-4384-A987-6A19E0232425}" type="pres">
      <dgm:prSet presAssocID="{C6A6666A-0C08-4533-BAC9-A42E9B5E36D2}" presName="composite" presStyleCnt="0"/>
      <dgm:spPr/>
    </dgm:pt>
    <dgm:pt modelId="{6C392906-631E-4B75-BEAD-AC514D4D437D}" type="pres">
      <dgm:prSet presAssocID="{C6A6666A-0C08-4533-BAC9-A42E9B5E36D2}" presName="rect1" presStyleLbl="bgImgPlace1" presStyleIdx="9" presStyleCnt="10"/>
      <dgm:spPr>
        <a:blipFill dpi="0" rotWithShape="1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5" r="-101185"/>
          </a:stretch>
        </a:blipFill>
      </dgm:spPr>
    </dgm:pt>
    <dgm:pt modelId="{6F54C02A-1B02-4DBC-95F4-955D96D58C47}" type="pres">
      <dgm:prSet presAssocID="{C6A6666A-0C08-4533-BAC9-A42E9B5E36D2}" presName="wedgeRectCallout1" presStyleLbl="node1" presStyleIdx="9" presStyleCnt="10">
        <dgm:presLayoutVars>
          <dgm:bulletEnabled val="1"/>
        </dgm:presLayoutVars>
      </dgm:prSet>
      <dgm:spPr/>
    </dgm:pt>
  </dgm:ptLst>
  <dgm:cxnLst>
    <dgm:cxn modelId="{B1E69201-4453-425F-95F6-E462C20C2B1A}" srcId="{97D8AC2D-D529-49AF-8D9E-BEEC8154E68B}" destId="{268572FC-4FE1-4227-96C7-F1406A1624BA}" srcOrd="4" destOrd="0" parTransId="{E29A749C-25F4-494A-9756-9094A2813333}" sibTransId="{4AB3F7B7-A9D4-4776-BED4-27DD38B18394}"/>
    <dgm:cxn modelId="{4CC49405-FB7A-4B74-BE9A-BA6D8F1FB762}" type="presOf" srcId="{C6A6666A-0C08-4533-BAC9-A42E9B5E36D2}" destId="{6F54C02A-1B02-4DBC-95F4-955D96D58C47}" srcOrd="0" destOrd="0" presId="urn:microsoft.com/office/officeart/2008/layout/BendingPictureCaptionList"/>
    <dgm:cxn modelId="{68E6D438-3110-402C-AED7-FED6E355E08A}" srcId="{97D8AC2D-D529-49AF-8D9E-BEEC8154E68B}" destId="{C6A6666A-0C08-4533-BAC9-A42E9B5E36D2}" srcOrd="9" destOrd="0" parTransId="{53F035BB-A249-435F-8787-3A2BFB967B2E}" sibTransId="{1DA86C7E-097A-48DE-B3A2-F15065482623}"/>
    <dgm:cxn modelId="{CF52EB5B-99B0-4635-A476-3FC3EDE6B069}" type="presOf" srcId="{78595258-945A-4793-8385-D0BAB40FC30C}" destId="{1B82EED6-3AB9-4FE4-989C-8A430D5706FE}" srcOrd="0" destOrd="0" presId="urn:microsoft.com/office/officeart/2008/layout/BendingPictureCaptionList"/>
    <dgm:cxn modelId="{3FD16360-D4BC-4A5D-A9C7-2C5E65BDC663}" type="presOf" srcId="{FE1D5C68-D444-4B0C-B997-6F891CBB50B6}" destId="{DF827106-578C-4696-A60E-51C98F32F24B}" srcOrd="0" destOrd="0" presId="urn:microsoft.com/office/officeart/2008/layout/BendingPictureCaptionList"/>
    <dgm:cxn modelId="{8EA8F861-BB89-4259-B993-2056A4294BAE}" srcId="{97D8AC2D-D529-49AF-8D9E-BEEC8154E68B}" destId="{FE1D5C68-D444-4B0C-B997-6F891CBB50B6}" srcOrd="1" destOrd="0" parTransId="{903E57FC-2E6A-4ADC-89ED-B312B0471401}" sibTransId="{7DF7F194-1E91-4849-AA6A-7E280F0E4E56}"/>
    <dgm:cxn modelId="{19821746-A4E3-4F20-9699-50B75D39D7B9}" srcId="{97D8AC2D-D529-49AF-8D9E-BEEC8154E68B}" destId="{69F670DD-0A97-4103-BDAD-258365481197}" srcOrd="3" destOrd="0" parTransId="{D5543200-777B-4786-A946-84D6AD862B8B}" sibTransId="{497E0396-B603-43AD-971C-DCDD431C35D7}"/>
    <dgm:cxn modelId="{37D4287E-92C4-4CC8-9986-BDC3BD00C5CD}" srcId="{97D8AC2D-D529-49AF-8D9E-BEEC8154E68B}" destId="{3207326D-BA14-4995-A5D8-A1AD3BB1390F}" srcOrd="7" destOrd="0" parTransId="{99118DD7-759A-430E-8DF4-608DF2D82D7E}" sibTransId="{6C035D43-06D1-4910-897D-FC4735E63035}"/>
    <dgm:cxn modelId="{64BEC490-0C13-4924-8F75-6EB25BABC2C2}" srcId="{97D8AC2D-D529-49AF-8D9E-BEEC8154E68B}" destId="{E285A86C-F16C-4B36-A439-9898CC30B744}" srcOrd="6" destOrd="0" parTransId="{840F8F6B-B4FF-4023-AB56-B12171D349C6}" sibTransId="{F20AFC82-6AD0-4910-8D3D-FE25ACF2444D}"/>
    <dgm:cxn modelId="{BC533491-B0EF-4830-AFB9-BC03D5D1804B}" type="presOf" srcId="{7331496B-6703-45F4-B8F8-FA24073F1707}" destId="{8F626EA7-0E63-401C-861D-19A4A55675D6}" srcOrd="0" destOrd="0" presId="urn:microsoft.com/office/officeart/2008/layout/BendingPictureCaptionList"/>
    <dgm:cxn modelId="{268DC194-A994-4F0D-8878-CFA343AC1593}" type="presOf" srcId="{97D8AC2D-D529-49AF-8D9E-BEEC8154E68B}" destId="{9B866B56-02B6-4CFC-8B92-8E61B4C918BB}" srcOrd="0" destOrd="0" presId="urn:microsoft.com/office/officeart/2008/layout/BendingPictureCaptionList"/>
    <dgm:cxn modelId="{CD767096-C3B3-4DD1-881E-B7FC5BBE8193}" type="presOf" srcId="{3207326D-BA14-4995-A5D8-A1AD3BB1390F}" destId="{A63ACE8F-65B0-402F-9CA8-18188BA53C49}" srcOrd="0" destOrd="0" presId="urn:microsoft.com/office/officeart/2008/layout/BendingPictureCaptionList"/>
    <dgm:cxn modelId="{BF1E98A9-5A47-4C58-A743-2B627000ED7C}" srcId="{97D8AC2D-D529-49AF-8D9E-BEEC8154E68B}" destId="{35E0AD17-3AE8-4259-9442-9EFDEB9CB832}" srcOrd="5" destOrd="0" parTransId="{E8E1DC2D-F4CB-4133-9096-F3E92B6A870A}" sibTransId="{336D5C4E-D2DD-42A5-BC9C-D08D8B2348EA}"/>
    <dgm:cxn modelId="{9478AFAD-2EFF-42FD-A8DA-60BB6AC6E7E2}" type="presOf" srcId="{268572FC-4FE1-4227-96C7-F1406A1624BA}" destId="{1D428C05-3B56-4485-AFCF-FC6ECAC3F196}" srcOrd="0" destOrd="0" presId="urn:microsoft.com/office/officeart/2008/layout/BendingPictureCaptionList"/>
    <dgm:cxn modelId="{B4E0EAB2-5E7A-483B-8133-4616B44D1B1F}" type="presOf" srcId="{35E0AD17-3AE8-4259-9442-9EFDEB9CB832}" destId="{6A702A34-9EA2-4474-8CE4-00E9DD1C832E}" srcOrd="0" destOrd="0" presId="urn:microsoft.com/office/officeart/2008/layout/BendingPictureCaptionList"/>
    <dgm:cxn modelId="{69B176B7-AA20-4028-8DC2-AD67EAD4DECB}" type="presOf" srcId="{1F5EBB2D-2920-488D-9397-420E558A76E1}" destId="{61548ECD-0D71-434A-82D1-D470174C851A}" srcOrd="0" destOrd="0" presId="urn:microsoft.com/office/officeart/2008/layout/BendingPictureCaptionList"/>
    <dgm:cxn modelId="{0AA902CA-79CC-4397-8171-74C0075F5255}" type="presOf" srcId="{E285A86C-F16C-4B36-A439-9898CC30B744}" destId="{2E76B105-8F1F-4E90-99A6-AA8A5C8F6591}" srcOrd="0" destOrd="0" presId="urn:microsoft.com/office/officeart/2008/layout/BendingPictureCaptionList"/>
    <dgm:cxn modelId="{5A1932DC-D3E8-4A1B-AE9C-5F474C8F9B0C}" srcId="{97D8AC2D-D529-49AF-8D9E-BEEC8154E68B}" destId="{7331496B-6703-45F4-B8F8-FA24073F1707}" srcOrd="0" destOrd="0" parTransId="{133A26B5-E124-406C-B4BF-4E036189EBCC}" sibTransId="{29714F57-4C60-43ED-8CB3-2C518DEB2B07}"/>
    <dgm:cxn modelId="{05B3E9F4-4D50-4623-B2D1-7144E1D23B20}" srcId="{97D8AC2D-D529-49AF-8D9E-BEEC8154E68B}" destId="{1F5EBB2D-2920-488D-9397-420E558A76E1}" srcOrd="8" destOrd="0" parTransId="{22A4F9D4-730E-47D5-B57B-DD3631680129}" sibTransId="{AB027A72-3FD5-4CB3-846E-492DDD208798}"/>
    <dgm:cxn modelId="{C79C27F5-93D6-444D-966C-6D098E4A67C8}" srcId="{97D8AC2D-D529-49AF-8D9E-BEEC8154E68B}" destId="{78595258-945A-4793-8385-D0BAB40FC30C}" srcOrd="2" destOrd="0" parTransId="{0D8C3503-FD94-4578-80E5-561766F277D6}" sibTransId="{0597BDD0-BA98-4079-805D-B145433F5683}"/>
    <dgm:cxn modelId="{4CAFF6FB-539A-4BF8-84E9-646AA3A10BD0}" type="presOf" srcId="{69F670DD-0A97-4103-BDAD-258365481197}" destId="{96475E45-E089-4D3C-AC2A-056E6A1F3817}" srcOrd="0" destOrd="0" presId="urn:microsoft.com/office/officeart/2008/layout/BendingPictureCaptionList"/>
    <dgm:cxn modelId="{CA0556AF-CEC7-409E-A0E7-4417361D73F5}" type="presParOf" srcId="{9B866B56-02B6-4CFC-8B92-8E61B4C918BB}" destId="{598BCF9B-D058-4598-8725-70501BA48AD9}" srcOrd="0" destOrd="0" presId="urn:microsoft.com/office/officeart/2008/layout/BendingPictureCaptionList"/>
    <dgm:cxn modelId="{D0859911-663E-4DC0-BFB4-ADF47A2666B2}" type="presParOf" srcId="{598BCF9B-D058-4598-8725-70501BA48AD9}" destId="{6F23A5BF-7B63-4F1C-A451-1B8D1F6A8AED}" srcOrd="0" destOrd="0" presId="urn:microsoft.com/office/officeart/2008/layout/BendingPictureCaptionList"/>
    <dgm:cxn modelId="{2DAE7556-2B74-4DC6-A920-469981769808}" type="presParOf" srcId="{598BCF9B-D058-4598-8725-70501BA48AD9}" destId="{8F626EA7-0E63-401C-861D-19A4A55675D6}" srcOrd="1" destOrd="0" presId="urn:microsoft.com/office/officeart/2008/layout/BendingPictureCaptionList"/>
    <dgm:cxn modelId="{DA581B71-F245-4B1D-944A-3506988826C2}" type="presParOf" srcId="{9B866B56-02B6-4CFC-8B92-8E61B4C918BB}" destId="{8F0F97AB-3B51-443D-9EA2-24BEB8A32501}" srcOrd="1" destOrd="0" presId="urn:microsoft.com/office/officeart/2008/layout/BendingPictureCaptionList"/>
    <dgm:cxn modelId="{308C3582-2978-486A-9D34-3077CBB9C545}" type="presParOf" srcId="{9B866B56-02B6-4CFC-8B92-8E61B4C918BB}" destId="{BC0F2A03-7D8F-4EA9-BE7E-5AFF95BAFDF3}" srcOrd="2" destOrd="0" presId="urn:microsoft.com/office/officeart/2008/layout/BendingPictureCaptionList"/>
    <dgm:cxn modelId="{33F7AF86-620F-4AF3-881F-FCFFCA9196B6}" type="presParOf" srcId="{BC0F2A03-7D8F-4EA9-BE7E-5AFF95BAFDF3}" destId="{5473F395-6D49-4DB5-B9E6-CCE0199FB3C9}" srcOrd="0" destOrd="0" presId="urn:microsoft.com/office/officeart/2008/layout/BendingPictureCaptionList"/>
    <dgm:cxn modelId="{E4C7EF7B-9271-4072-BEFE-C3DF23822805}" type="presParOf" srcId="{BC0F2A03-7D8F-4EA9-BE7E-5AFF95BAFDF3}" destId="{DF827106-578C-4696-A60E-51C98F32F24B}" srcOrd="1" destOrd="0" presId="urn:microsoft.com/office/officeart/2008/layout/BendingPictureCaptionList"/>
    <dgm:cxn modelId="{5E48EBE6-5A87-480F-A5C4-E306FE19F9F7}" type="presParOf" srcId="{9B866B56-02B6-4CFC-8B92-8E61B4C918BB}" destId="{4A18BAA1-6283-4C57-AEBD-10CD8FAD7B24}" srcOrd="3" destOrd="0" presId="urn:microsoft.com/office/officeart/2008/layout/BendingPictureCaptionList"/>
    <dgm:cxn modelId="{0EA7D2F9-7E8A-486A-83B6-537B10124D2D}" type="presParOf" srcId="{9B866B56-02B6-4CFC-8B92-8E61B4C918BB}" destId="{664E0B9E-9C2B-4B42-B9D9-5229B6F6FD7D}" srcOrd="4" destOrd="0" presId="urn:microsoft.com/office/officeart/2008/layout/BendingPictureCaptionList"/>
    <dgm:cxn modelId="{9B0AB38A-4691-4987-85DF-39119C36DF7B}" type="presParOf" srcId="{664E0B9E-9C2B-4B42-B9D9-5229B6F6FD7D}" destId="{FFD8D762-61E2-42DA-BD11-8CA119F5030A}" srcOrd="0" destOrd="0" presId="urn:microsoft.com/office/officeart/2008/layout/BendingPictureCaptionList"/>
    <dgm:cxn modelId="{821AE055-E416-4466-B9E9-FFB109872B08}" type="presParOf" srcId="{664E0B9E-9C2B-4B42-B9D9-5229B6F6FD7D}" destId="{1B82EED6-3AB9-4FE4-989C-8A430D5706FE}" srcOrd="1" destOrd="0" presId="urn:microsoft.com/office/officeart/2008/layout/BendingPictureCaptionList"/>
    <dgm:cxn modelId="{3DA1DB78-88D8-4F96-A56A-A1CA71C91026}" type="presParOf" srcId="{9B866B56-02B6-4CFC-8B92-8E61B4C918BB}" destId="{D06C7014-DC2E-4EB1-86CA-4A7FF770E374}" srcOrd="5" destOrd="0" presId="urn:microsoft.com/office/officeart/2008/layout/BendingPictureCaptionList"/>
    <dgm:cxn modelId="{67EF322C-EF4B-4105-BFB0-BDE18A58F46F}" type="presParOf" srcId="{9B866B56-02B6-4CFC-8B92-8E61B4C918BB}" destId="{D10FF36A-09E4-4082-8288-A0904CFAC5AD}" srcOrd="6" destOrd="0" presId="urn:microsoft.com/office/officeart/2008/layout/BendingPictureCaptionList"/>
    <dgm:cxn modelId="{7901C9F3-2F21-4706-B9F4-AEA92C6A0D20}" type="presParOf" srcId="{D10FF36A-09E4-4082-8288-A0904CFAC5AD}" destId="{C6CA90B2-6546-497F-B65A-5FE6DADA242C}" srcOrd="0" destOrd="0" presId="urn:microsoft.com/office/officeart/2008/layout/BendingPictureCaptionList"/>
    <dgm:cxn modelId="{E28B8586-C55F-4C3F-B338-741DDDF14CFF}" type="presParOf" srcId="{D10FF36A-09E4-4082-8288-A0904CFAC5AD}" destId="{96475E45-E089-4D3C-AC2A-056E6A1F3817}" srcOrd="1" destOrd="0" presId="urn:microsoft.com/office/officeart/2008/layout/BendingPictureCaptionList"/>
    <dgm:cxn modelId="{8C31E727-6E66-46B2-AB5F-019253B901A7}" type="presParOf" srcId="{9B866B56-02B6-4CFC-8B92-8E61B4C918BB}" destId="{9B2962BF-E209-471D-A2EA-089B18665E31}" srcOrd="7" destOrd="0" presId="urn:microsoft.com/office/officeart/2008/layout/BendingPictureCaptionList"/>
    <dgm:cxn modelId="{65BD43A0-1E6B-4E52-8688-1B07C1E07D5B}" type="presParOf" srcId="{9B866B56-02B6-4CFC-8B92-8E61B4C918BB}" destId="{BE45C571-9E61-49E7-9BBD-D80C3CE3A8FA}" srcOrd="8" destOrd="0" presId="urn:microsoft.com/office/officeart/2008/layout/BendingPictureCaptionList"/>
    <dgm:cxn modelId="{551EF5C7-0E23-4994-AB79-F9EFD4CF8495}" type="presParOf" srcId="{BE45C571-9E61-49E7-9BBD-D80C3CE3A8FA}" destId="{FE9A5EED-A5EB-4CF1-A0BE-E49BEE2F6AFE}" srcOrd="0" destOrd="0" presId="urn:microsoft.com/office/officeart/2008/layout/BendingPictureCaptionList"/>
    <dgm:cxn modelId="{25905A37-EBC3-436C-886B-65B3A73B3486}" type="presParOf" srcId="{BE45C571-9E61-49E7-9BBD-D80C3CE3A8FA}" destId="{1D428C05-3B56-4485-AFCF-FC6ECAC3F196}" srcOrd="1" destOrd="0" presId="urn:microsoft.com/office/officeart/2008/layout/BendingPictureCaptionList"/>
    <dgm:cxn modelId="{D9309E48-24AA-4FDC-9076-ABF987F8EC47}" type="presParOf" srcId="{9B866B56-02B6-4CFC-8B92-8E61B4C918BB}" destId="{183E9CB0-86CA-4E19-BB20-10CCAF5E1670}" srcOrd="9" destOrd="0" presId="urn:microsoft.com/office/officeart/2008/layout/BendingPictureCaptionList"/>
    <dgm:cxn modelId="{802A7D31-4A08-48E8-BC79-1B4078647C1D}" type="presParOf" srcId="{9B866B56-02B6-4CFC-8B92-8E61B4C918BB}" destId="{0C2C5EFA-5D1B-458A-99EE-31B2EDC67DF4}" srcOrd="10" destOrd="0" presId="urn:microsoft.com/office/officeart/2008/layout/BendingPictureCaptionList"/>
    <dgm:cxn modelId="{EAB6D5CF-F039-4F61-81AF-2E3EC7F70BF6}" type="presParOf" srcId="{0C2C5EFA-5D1B-458A-99EE-31B2EDC67DF4}" destId="{1FB7E21D-EB40-4DB7-A26B-FCC6005C056A}" srcOrd="0" destOrd="0" presId="urn:microsoft.com/office/officeart/2008/layout/BendingPictureCaptionList"/>
    <dgm:cxn modelId="{473C6794-20A0-45DA-938C-BFC956FD1F8D}" type="presParOf" srcId="{0C2C5EFA-5D1B-458A-99EE-31B2EDC67DF4}" destId="{6A702A34-9EA2-4474-8CE4-00E9DD1C832E}" srcOrd="1" destOrd="0" presId="urn:microsoft.com/office/officeart/2008/layout/BendingPictureCaptionList"/>
    <dgm:cxn modelId="{D090C285-E132-4C89-A60B-90EC7944D065}" type="presParOf" srcId="{9B866B56-02B6-4CFC-8B92-8E61B4C918BB}" destId="{9FF83527-2996-474A-A687-10265DEAFF49}" srcOrd="11" destOrd="0" presId="urn:microsoft.com/office/officeart/2008/layout/BendingPictureCaptionList"/>
    <dgm:cxn modelId="{CE14D58E-6345-478B-A5D7-F30698CD386E}" type="presParOf" srcId="{9B866B56-02B6-4CFC-8B92-8E61B4C918BB}" destId="{1019947F-5662-4228-93F7-833084BDD5FE}" srcOrd="12" destOrd="0" presId="urn:microsoft.com/office/officeart/2008/layout/BendingPictureCaptionList"/>
    <dgm:cxn modelId="{B9011137-181D-45AA-9BED-15CCF2063932}" type="presParOf" srcId="{1019947F-5662-4228-93F7-833084BDD5FE}" destId="{CF9AA3AD-8CF0-4554-A2FB-F6FCEC51025F}" srcOrd="0" destOrd="0" presId="urn:microsoft.com/office/officeart/2008/layout/BendingPictureCaptionList"/>
    <dgm:cxn modelId="{083C30A9-931A-4333-BB82-59F979579952}" type="presParOf" srcId="{1019947F-5662-4228-93F7-833084BDD5FE}" destId="{2E76B105-8F1F-4E90-99A6-AA8A5C8F6591}" srcOrd="1" destOrd="0" presId="urn:microsoft.com/office/officeart/2008/layout/BendingPictureCaptionList"/>
    <dgm:cxn modelId="{A4543446-C5A6-486D-89C5-37736263A43C}" type="presParOf" srcId="{9B866B56-02B6-4CFC-8B92-8E61B4C918BB}" destId="{AEDB59EC-6DDF-49BD-84FF-922513B54A71}" srcOrd="13" destOrd="0" presId="urn:microsoft.com/office/officeart/2008/layout/BendingPictureCaptionList"/>
    <dgm:cxn modelId="{E5F4019E-5A7C-4E82-A6A9-23A10984021C}" type="presParOf" srcId="{9B866B56-02B6-4CFC-8B92-8E61B4C918BB}" destId="{EC36DB89-E2CB-4D60-AB55-10C627DFB235}" srcOrd="14" destOrd="0" presId="urn:microsoft.com/office/officeart/2008/layout/BendingPictureCaptionList"/>
    <dgm:cxn modelId="{69D4678D-29EF-493A-BB66-7B37762EBA47}" type="presParOf" srcId="{EC36DB89-E2CB-4D60-AB55-10C627DFB235}" destId="{3D4BC88B-7E1F-4882-972C-2D0A063CF942}" srcOrd="0" destOrd="0" presId="urn:microsoft.com/office/officeart/2008/layout/BendingPictureCaptionList"/>
    <dgm:cxn modelId="{D8B5C444-66BF-49AF-8182-D0B51A7D3063}" type="presParOf" srcId="{EC36DB89-E2CB-4D60-AB55-10C627DFB235}" destId="{A63ACE8F-65B0-402F-9CA8-18188BA53C49}" srcOrd="1" destOrd="0" presId="urn:microsoft.com/office/officeart/2008/layout/BendingPictureCaptionList"/>
    <dgm:cxn modelId="{2E5CA317-B069-4CDA-9073-330F40C88F02}" type="presParOf" srcId="{9B866B56-02B6-4CFC-8B92-8E61B4C918BB}" destId="{36DA82B3-6781-475C-8511-266F96010882}" srcOrd="15" destOrd="0" presId="urn:microsoft.com/office/officeart/2008/layout/BendingPictureCaptionList"/>
    <dgm:cxn modelId="{D6551751-B96A-446B-8091-3F33443215D6}" type="presParOf" srcId="{9B866B56-02B6-4CFC-8B92-8E61B4C918BB}" destId="{D2F2A997-382B-4AEC-95E5-33AFB9AD8B95}" srcOrd="16" destOrd="0" presId="urn:microsoft.com/office/officeart/2008/layout/BendingPictureCaptionList"/>
    <dgm:cxn modelId="{73726459-1868-453A-96CC-74DAEA298B58}" type="presParOf" srcId="{D2F2A997-382B-4AEC-95E5-33AFB9AD8B95}" destId="{BA71D726-9C76-4A74-9681-D898CB6A3182}" srcOrd="0" destOrd="0" presId="urn:microsoft.com/office/officeart/2008/layout/BendingPictureCaptionList"/>
    <dgm:cxn modelId="{EA68F726-5D22-460D-8EBE-EE9DE7DCD0A8}" type="presParOf" srcId="{D2F2A997-382B-4AEC-95E5-33AFB9AD8B95}" destId="{61548ECD-0D71-434A-82D1-D470174C851A}" srcOrd="1" destOrd="0" presId="urn:microsoft.com/office/officeart/2008/layout/BendingPictureCaptionList"/>
    <dgm:cxn modelId="{2BCE078D-ADDE-4115-9EF5-797F653B7730}" type="presParOf" srcId="{9B866B56-02B6-4CFC-8B92-8E61B4C918BB}" destId="{88215D80-3687-401D-BFA6-013A74A04585}" srcOrd="17" destOrd="0" presId="urn:microsoft.com/office/officeart/2008/layout/BendingPictureCaptionList"/>
    <dgm:cxn modelId="{FB13849C-5F1C-4F5F-910F-E980AB2A50CD}" type="presParOf" srcId="{9B866B56-02B6-4CFC-8B92-8E61B4C918BB}" destId="{D7AFA845-2018-4384-A987-6A19E0232425}" srcOrd="18" destOrd="0" presId="urn:microsoft.com/office/officeart/2008/layout/BendingPictureCaptionList"/>
    <dgm:cxn modelId="{871FA9EC-AA88-479E-9512-ACD3DA37316C}" type="presParOf" srcId="{D7AFA845-2018-4384-A987-6A19E0232425}" destId="{6C392906-631E-4B75-BEAD-AC514D4D437D}" srcOrd="0" destOrd="0" presId="urn:microsoft.com/office/officeart/2008/layout/BendingPictureCaptionList"/>
    <dgm:cxn modelId="{CFAB309F-0D67-48F6-A862-A7CB7E08E4E5}" type="presParOf" srcId="{D7AFA845-2018-4384-A987-6A19E0232425}" destId="{6F54C02A-1B02-4DBC-95F4-955D96D58C4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D8AC2D-D529-49AF-8D9E-BEEC8154E68B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7331496B-6703-45F4-B8F8-FA24073F1707}">
      <dgm:prSet phldrT="[Text]"/>
      <dgm:spPr/>
      <dgm:t>
        <a:bodyPr/>
        <a:lstStyle/>
        <a:p>
          <a:r>
            <a:rPr lang="en-AU" dirty="0"/>
            <a:t>1. Post P&amp;ID</a:t>
          </a:r>
        </a:p>
      </dgm:t>
    </dgm:pt>
    <dgm:pt modelId="{133A26B5-E124-406C-B4BF-4E036189EBCC}" type="parTrans" cxnId="{5A1932DC-D3E8-4A1B-AE9C-5F474C8F9B0C}">
      <dgm:prSet/>
      <dgm:spPr/>
      <dgm:t>
        <a:bodyPr/>
        <a:lstStyle/>
        <a:p>
          <a:endParaRPr lang="en-AU"/>
        </a:p>
      </dgm:t>
    </dgm:pt>
    <dgm:pt modelId="{29714F57-4C60-43ED-8CB3-2C518DEB2B07}" type="sibTrans" cxnId="{5A1932DC-D3E8-4A1B-AE9C-5F474C8F9B0C}">
      <dgm:prSet/>
      <dgm:spPr/>
      <dgm:t>
        <a:bodyPr/>
        <a:lstStyle/>
        <a:p>
          <a:endParaRPr lang="en-AU"/>
        </a:p>
      </dgm:t>
    </dgm:pt>
    <dgm:pt modelId="{FE1D5C68-D444-4B0C-B997-6F891CBB50B6}">
      <dgm:prSet phldrT="[Text]"/>
      <dgm:spPr/>
      <dgm:t>
        <a:bodyPr/>
        <a:lstStyle/>
        <a:p>
          <a:r>
            <a:rPr lang="en-AU" dirty="0"/>
            <a:t>2. Transform P&amp;ID to CCOM</a:t>
          </a:r>
        </a:p>
      </dgm:t>
    </dgm:pt>
    <dgm:pt modelId="{903E57FC-2E6A-4ADC-89ED-B312B0471401}" type="parTrans" cxnId="{8EA8F861-BB89-4259-B993-2056A4294BAE}">
      <dgm:prSet/>
      <dgm:spPr/>
      <dgm:t>
        <a:bodyPr/>
        <a:lstStyle/>
        <a:p>
          <a:endParaRPr lang="en-AU"/>
        </a:p>
      </dgm:t>
    </dgm:pt>
    <dgm:pt modelId="{7DF7F194-1E91-4849-AA6A-7E280F0E4E56}" type="sibTrans" cxnId="{8EA8F861-BB89-4259-B993-2056A4294BAE}">
      <dgm:prSet/>
      <dgm:spPr/>
      <dgm:t>
        <a:bodyPr/>
        <a:lstStyle/>
        <a:p>
          <a:endParaRPr lang="en-AU"/>
        </a:p>
      </dgm:t>
    </dgm:pt>
    <dgm:pt modelId="{78595258-945A-4793-8385-D0BAB40FC30C}">
      <dgm:prSet phldrT="[Text]"/>
      <dgm:spPr/>
      <dgm:t>
        <a:bodyPr/>
        <a:lstStyle/>
        <a:p>
          <a:r>
            <a:rPr lang="en-AU" dirty="0"/>
            <a:t>3. Show As-Designed Data in </a:t>
          </a:r>
          <a:r>
            <a:rPr lang="en-AU" dirty="0" err="1"/>
            <a:t>InteropRegister</a:t>
          </a:r>
          <a:endParaRPr lang="en-AU" dirty="0"/>
        </a:p>
      </dgm:t>
    </dgm:pt>
    <dgm:pt modelId="{0D8C3503-FD94-4578-80E5-561766F277D6}" type="parTrans" cxnId="{C79C27F5-93D6-444D-966C-6D098E4A67C8}">
      <dgm:prSet/>
      <dgm:spPr/>
      <dgm:t>
        <a:bodyPr/>
        <a:lstStyle/>
        <a:p>
          <a:endParaRPr lang="en-AU"/>
        </a:p>
      </dgm:t>
    </dgm:pt>
    <dgm:pt modelId="{0597BDD0-BA98-4079-805D-B145433F5683}" type="sibTrans" cxnId="{C79C27F5-93D6-444D-966C-6D098E4A67C8}">
      <dgm:prSet/>
      <dgm:spPr/>
      <dgm:t>
        <a:bodyPr/>
        <a:lstStyle/>
        <a:p>
          <a:endParaRPr lang="en-AU"/>
        </a:p>
      </dgm:t>
    </dgm:pt>
    <dgm:pt modelId="{69F670DD-0A97-4103-BDAD-258365481197}">
      <dgm:prSet phldrT="[Text]"/>
      <dgm:spPr/>
      <dgm:t>
        <a:bodyPr/>
        <a:lstStyle/>
        <a:p>
          <a:r>
            <a:rPr lang="en-AU" dirty="0"/>
            <a:t>4. Capital Project WMS: Publish As-Built Asset Data</a:t>
          </a:r>
        </a:p>
      </dgm:t>
    </dgm:pt>
    <dgm:pt modelId="{D5543200-777B-4786-A946-84D6AD862B8B}" type="parTrans" cxnId="{19821746-A4E3-4F20-9699-50B75D39D7B9}">
      <dgm:prSet/>
      <dgm:spPr/>
      <dgm:t>
        <a:bodyPr/>
        <a:lstStyle/>
        <a:p>
          <a:endParaRPr lang="en-AU"/>
        </a:p>
      </dgm:t>
    </dgm:pt>
    <dgm:pt modelId="{497E0396-B603-43AD-971C-DCDD431C35D7}" type="sibTrans" cxnId="{19821746-A4E3-4F20-9699-50B75D39D7B9}">
      <dgm:prSet/>
      <dgm:spPr/>
      <dgm:t>
        <a:bodyPr/>
        <a:lstStyle/>
        <a:p>
          <a:endParaRPr lang="en-AU"/>
        </a:p>
      </dgm:t>
    </dgm:pt>
    <dgm:pt modelId="{268572FC-4FE1-4227-96C7-F1406A1624BA}">
      <dgm:prSet phldrT="[Text]"/>
      <dgm:spPr/>
      <dgm:t>
        <a:bodyPr/>
        <a:lstStyle/>
        <a:p>
          <a:r>
            <a:rPr lang="en-AU" dirty="0"/>
            <a:t>5. Show Asset Data in </a:t>
          </a:r>
          <a:r>
            <a:rPr lang="en-AU" dirty="0" err="1"/>
            <a:t>InteropRegister</a:t>
          </a:r>
          <a:endParaRPr lang="en-AU" dirty="0"/>
        </a:p>
      </dgm:t>
    </dgm:pt>
    <dgm:pt modelId="{E29A749C-25F4-494A-9756-9094A2813333}" type="parTrans" cxnId="{B1E69201-4453-425F-95F6-E462C20C2B1A}">
      <dgm:prSet/>
      <dgm:spPr/>
      <dgm:t>
        <a:bodyPr/>
        <a:lstStyle/>
        <a:p>
          <a:endParaRPr lang="en-AU"/>
        </a:p>
      </dgm:t>
    </dgm:pt>
    <dgm:pt modelId="{4AB3F7B7-A9D4-4776-BED4-27DD38B18394}" type="sibTrans" cxnId="{B1E69201-4453-425F-95F6-E462C20C2B1A}">
      <dgm:prSet/>
      <dgm:spPr/>
      <dgm:t>
        <a:bodyPr/>
        <a:lstStyle/>
        <a:p>
          <a:endParaRPr lang="en-AU"/>
        </a:p>
      </dgm:t>
    </dgm:pt>
    <dgm:pt modelId="{35E0AD17-3AE8-4259-9442-9EFDEB9CB832}">
      <dgm:prSet phldrT="[Text]"/>
      <dgm:spPr/>
      <dgm:t>
        <a:bodyPr/>
        <a:lstStyle/>
        <a:p>
          <a:r>
            <a:rPr lang="en-AU" dirty="0"/>
            <a:t>6. Handover As-Designed/As-Built Data</a:t>
          </a:r>
        </a:p>
      </dgm:t>
    </dgm:pt>
    <dgm:pt modelId="{E8E1DC2D-F4CB-4133-9096-F3E92B6A870A}" type="parTrans" cxnId="{BF1E98A9-5A47-4C58-A743-2B627000ED7C}">
      <dgm:prSet/>
      <dgm:spPr/>
      <dgm:t>
        <a:bodyPr/>
        <a:lstStyle/>
        <a:p>
          <a:endParaRPr lang="en-AU"/>
        </a:p>
      </dgm:t>
    </dgm:pt>
    <dgm:pt modelId="{336D5C4E-D2DD-42A5-BC9C-D08D8B2348EA}" type="sibTrans" cxnId="{BF1E98A9-5A47-4C58-A743-2B627000ED7C}">
      <dgm:prSet/>
      <dgm:spPr/>
      <dgm:t>
        <a:bodyPr/>
        <a:lstStyle/>
        <a:p>
          <a:endParaRPr lang="en-AU"/>
        </a:p>
      </dgm:t>
    </dgm:pt>
    <dgm:pt modelId="{E285A86C-F16C-4B36-A439-9898CC30B744}">
      <dgm:prSet phldrT="[Text]"/>
      <dgm:spPr/>
      <dgm:t>
        <a:bodyPr/>
        <a:lstStyle/>
        <a:p>
          <a:r>
            <a:rPr lang="en-AU" dirty="0"/>
            <a:t>7. CBM, </a:t>
          </a:r>
          <a:r>
            <a:rPr lang="en-AU" dirty="0" err="1"/>
            <a:t>PdMA</a:t>
          </a:r>
          <a:endParaRPr lang="en-AU" dirty="0"/>
        </a:p>
      </dgm:t>
    </dgm:pt>
    <dgm:pt modelId="{840F8F6B-B4FF-4023-AB56-B12171D349C6}" type="parTrans" cxnId="{64BEC490-0C13-4924-8F75-6EB25BABC2C2}">
      <dgm:prSet/>
      <dgm:spPr/>
      <dgm:t>
        <a:bodyPr/>
        <a:lstStyle/>
        <a:p>
          <a:endParaRPr lang="en-AU"/>
        </a:p>
      </dgm:t>
    </dgm:pt>
    <dgm:pt modelId="{F20AFC82-6AD0-4910-8D3D-FE25ACF2444D}" type="sibTrans" cxnId="{64BEC490-0C13-4924-8F75-6EB25BABC2C2}">
      <dgm:prSet/>
      <dgm:spPr/>
      <dgm:t>
        <a:bodyPr/>
        <a:lstStyle/>
        <a:p>
          <a:endParaRPr lang="en-AU"/>
        </a:p>
      </dgm:t>
    </dgm:pt>
    <dgm:pt modelId="{3207326D-BA14-4995-A5D8-A1AD3BB1390F}">
      <dgm:prSet phldrT="[Text]"/>
      <dgm:spPr/>
      <dgm:t>
        <a:bodyPr/>
        <a:lstStyle/>
        <a:p>
          <a:r>
            <a:rPr lang="en-AU" dirty="0"/>
            <a:t>8. </a:t>
          </a:r>
          <a:r>
            <a:rPr lang="en-AU" dirty="0" err="1"/>
            <a:t>InteropRegister</a:t>
          </a:r>
          <a:r>
            <a:rPr lang="en-AU" dirty="0"/>
            <a:t> Receives CBM Advisory</a:t>
          </a:r>
        </a:p>
      </dgm:t>
    </dgm:pt>
    <dgm:pt modelId="{99118DD7-759A-430E-8DF4-608DF2D82D7E}" type="parTrans" cxnId="{37D4287E-92C4-4CC8-9986-BDC3BD00C5CD}">
      <dgm:prSet/>
      <dgm:spPr/>
      <dgm:t>
        <a:bodyPr/>
        <a:lstStyle/>
        <a:p>
          <a:endParaRPr lang="en-AU"/>
        </a:p>
      </dgm:t>
    </dgm:pt>
    <dgm:pt modelId="{6C035D43-06D1-4910-897D-FC4735E63035}" type="sibTrans" cxnId="{37D4287E-92C4-4CC8-9986-BDC3BD00C5CD}">
      <dgm:prSet/>
      <dgm:spPr/>
      <dgm:t>
        <a:bodyPr/>
        <a:lstStyle/>
        <a:p>
          <a:endParaRPr lang="en-AU"/>
        </a:p>
      </dgm:t>
    </dgm:pt>
    <dgm:pt modelId="{1F5EBB2D-2920-488D-9397-420E558A76E1}">
      <dgm:prSet phldrT="[Text]"/>
      <dgm:spPr/>
      <dgm:t>
        <a:bodyPr/>
        <a:lstStyle/>
        <a:p>
          <a:r>
            <a:rPr lang="en-AU" dirty="0"/>
            <a:t>9. Perform Remove and Replace using mock-up</a:t>
          </a:r>
        </a:p>
      </dgm:t>
    </dgm:pt>
    <dgm:pt modelId="{22A4F9D4-730E-47D5-B57B-DD3631680129}" type="parTrans" cxnId="{05B3E9F4-4D50-4623-B2D1-7144E1D23B20}">
      <dgm:prSet/>
      <dgm:spPr/>
      <dgm:t>
        <a:bodyPr/>
        <a:lstStyle/>
        <a:p>
          <a:endParaRPr lang="en-AU"/>
        </a:p>
      </dgm:t>
    </dgm:pt>
    <dgm:pt modelId="{AB027A72-3FD5-4CB3-846E-492DDD208798}" type="sibTrans" cxnId="{05B3E9F4-4D50-4623-B2D1-7144E1D23B20}">
      <dgm:prSet/>
      <dgm:spPr/>
      <dgm:t>
        <a:bodyPr/>
        <a:lstStyle/>
        <a:p>
          <a:endParaRPr lang="en-AU"/>
        </a:p>
      </dgm:t>
    </dgm:pt>
    <dgm:pt modelId="{C6A6666A-0C08-4533-BAC9-A42E9B5E36D2}">
      <dgm:prSet phldrT="[Text]"/>
      <dgm:spPr/>
      <dgm:t>
        <a:bodyPr/>
        <a:lstStyle/>
        <a:p>
          <a:r>
            <a:rPr lang="en-AU" dirty="0"/>
            <a:t>10. Show result of event-driven updates</a:t>
          </a:r>
        </a:p>
      </dgm:t>
    </dgm:pt>
    <dgm:pt modelId="{53F035BB-A249-435F-8787-3A2BFB967B2E}" type="parTrans" cxnId="{68E6D438-3110-402C-AED7-FED6E355E08A}">
      <dgm:prSet/>
      <dgm:spPr/>
      <dgm:t>
        <a:bodyPr/>
        <a:lstStyle/>
        <a:p>
          <a:endParaRPr lang="en-AU"/>
        </a:p>
      </dgm:t>
    </dgm:pt>
    <dgm:pt modelId="{1DA86C7E-097A-48DE-B3A2-F15065482623}" type="sibTrans" cxnId="{68E6D438-3110-402C-AED7-FED6E355E08A}">
      <dgm:prSet/>
      <dgm:spPr/>
      <dgm:t>
        <a:bodyPr/>
        <a:lstStyle/>
        <a:p>
          <a:endParaRPr lang="en-AU"/>
        </a:p>
      </dgm:t>
    </dgm:pt>
    <dgm:pt modelId="{9B866B56-02B6-4CFC-8B92-8E61B4C918BB}" type="pres">
      <dgm:prSet presAssocID="{97D8AC2D-D529-49AF-8D9E-BEEC8154E68B}" presName="Name0" presStyleCnt="0">
        <dgm:presLayoutVars>
          <dgm:dir/>
          <dgm:resizeHandles val="exact"/>
        </dgm:presLayoutVars>
      </dgm:prSet>
      <dgm:spPr/>
    </dgm:pt>
    <dgm:pt modelId="{598BCF9B-D058-4598-8725-70501BA48AD9}" type="pres">
      <dgm:prSet presAssocID="{7331496B-6703-45F4-B8F8-FA24073F1707}" presName="composite" presStyleCnt="0"/>
      <dgm:spPr/>
    </dgm:pt>
    <dgm:pt modelId="{6F23A5BF-7B63-4F1C-A451-1B8D1F6A8AED}" type="pres">
      <dgm:prSet presAssocID="{7331496B-6703-45F4-B8F8-FA24073F1707}" presName="rect1" presStyleLbl="bgImgPlace1" presStyleIdx="0" presStyleCnt="10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5" r="-81815"/>
          </a:stretch>
        </a:blipFill>
      </dgm:spPr>
    </dgm:pt>
    <dgm:pt modelId="{8F626EA7-0E63-401C-861D-19A4A55675D6}" type="pres">
      <dgm:prSet presAssocID="{7331496B-6703-45F4-B8F8-FA24073F1707}" presName="wedgeRectCallout1" presStyleLbl="node1" presStyleIdx="0" presStyleCnt="10">
        <dgm:presLayoutVars>
          <dgm:bulletEnabled val="1"/>
        </dgm:presLayoutVars>
      </dgm:prSet>
      <dgm:spPr/>
    </dgm:pt>
    <dgm:pt modelId="{8F0F97AB-3B51-443D-9EA2-24BEB8A32501}" type="pres">
      <dgm:prSet presAssocID="{29714F57-4C60-43ED-8CB3-2C518DEB2B07}" presName="sibTrans" presStyleCnt="0"/>
      <dgm:spPr/>
    </dgm:pt>
    <dgm:pt modelId="{BC0F2A03-7D8F-4EA9-BE7E-5AFF95BAFDF3}" type="pres">
      <dgm:prSet presAssocID="{FE1D5C68-D444-4B0C-B997-6F891CBB50B6}" presName="composite" presStyleCnt="0"/>
      <dgm:spPr/>
    </dgm:pt>
    <dgm:pt modelId="{5473F395-6D49-4DB5-B9E6-CCE0199FB3C9}" type="pres">
      <dgm:prSet presAssocID="{FE1D5C68-D444-4B0C-B997-6F891CBB50B6}" presName="rect1" presStyleLbl="bgImgPlace1" presStyleIdx="1" presStyleCnt="10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8" t="-17284" r="-76178" b="17284"/>
          </a:stretch>
        </a:blipFill>
      </dgm:spPr>
    </dgm:pt>
    <dgm:pt modelId="{DF827106-578C-4696-A60E-51C98F32F24B}" type="pres">
      <dgm:prSet presAssocID="{FE1D5C68-D444-4B0C-B997-6F891CBB50B6}" presName="wedgeRectCallout1" presStyleLbl="node1" presStyleIdx="1" presStyleCnt="10">
        <dgm:presLayoutVars>
          <dgm:bulletEnabled val="1"/>
        </dgm:presLayoutVars>
      </dgm:prSet>
      <dgm:spPr/>
    </dgm:pt>
    <dgm:pt modelId="{4A18BAA1-6283-4C57-AEBD-10CD8FAD7B24}" type="pres">
      <dgm:prSet presAssocID="{7DF7F194-1E91-4849-AA6A-7E280F0E4E56}" presName="sibTrans" presStyleCnt="0"/>
      <dgm:spPr/>
    </dgm:pt>
    <dgm:pt modelId="{664E0B9E-9C2B-4B42-B9D9-5229B6F6FD7D}" type="pres">
      <dgm:prSet presAssocID="{78595258-945A-4793-8385-D0BAB40FC30C}" presName="composite" presStyleCnt="0"/>
      <dgm:spPr/>
    </dgm:pt>
    <dgm:pt modelId="{FFD8D762-61E2-42DA-BD11-8CA119F5030A}" type="pres">
      <dgm:prSet presAssocID="{78595258-945A-4793-8385-D0BAB40FC30C}" presName="rect1" presStyleLbl="bgImgPlace1" presStyleIdx="2" presStyleCnt="10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34" r="-38334"/>
          </a:stretch>
        </a:blipFill>
      </dgm:spPr>
    </dgm:pt>
    <dgm:pt modelId="{1B82EED6-3AB9-4FE4-989C-8A430D5706FE}" type="pres">
      <dgm:prSet presAssocID="{78595258-945A-4793-8385-D0BAB40FC30C}" presName="wedgeRectCallout1" presStyleLbl="node1" presStyleIdx="2" presStyleCnt="10">
        <dgm:presLayoutVars>
          <dgm:bulletEnabled val="1"/>
        </dgm:presLayoutVars>
      </dgm:prSet>
      <dgm:spPr/>
    </dgm:pt>
    <dgm:pt modelId="{D06C7014-DC2E-4EB1-86CA-4A7FF770E374}" type="pres">
      <dgm:prSet presAssocID="{0597BDD0-BA98-4079-805D-B145433F5683}" presName="sibTrans" presStyleCnt="0"/>
      <dgm:spPr/>
    </dgm:pt>
    <dgm:pt modelId="{D10FF36A-09E4-4082-8288-A0904CFAC5AD}" type="pres">
      <dgm:prSet presAssocID="{69F670DD-0A97-4103-BDAD-258365481197}" presName="composite" presStyleCnt="0"/>
      <dgm:spPr/>
    </dgm:pt>
    <dgm:pt modelId="{C6CA90B2-6546-497F-B65A-5FE6DADA242C}" type="pres">
      <dgm:prSet presAssocID="{69F670DD-0A97-4103-BDAD-258365481197}" presName="rect1" presStyleLbl="bgImgPlace1" presStyleIdx="3" presStyleCnt="10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" r="-69997"/>
          </a:stretch>
        </a:blipFill>
      </dgm:spPr>
    </dgm:pt>
    <dgm:pt modelId="{96475E45-E089-4D3C-AC2A-056E6A1F3817}" type="pres">
      <dgm:prSet presAssocID="{69F670DD-0A97-4103-BDAD-258365481197}" presName="wedgeRectCallout1" presStyleLbl="node1" presStyleIdx="3" presStyleCnt="10">
        <dgm:presLayoutVars>
          <dgm:bulletEnabled val="1"/>
        </dgm:presLayoutVars>
      </dgm:prSet>
      <dgm:spPr/>
    </dgm:pt>
    <dgm:pt modelId="{9B2962BF-E209-471D-A2EA-089B18665E31}" type="pres">
      <dgm:prSet presAssocID="{497E0396-B603-43AD-971C-DCDD431C35D7}" presName="sibTrans" presStyleCnt="0"/>
      <dgm:spPr/>
    </dgm:pt>
    <dgm:pt modelId="{BE45C571-9E61-49E7-9BBD-D80C3CE3A8FA}" type="pres">
      <dgm:prSet presAssocID="{268572FC-4FE1-4227-96C7-F1406A1624BA}" presName="composite" presStyleCnt="0"/>
      <dgm:spPr/>
    </dgm:pt>
    <dgm:pt modelId="{FE9A5EED-A5EB-4CF1-A0BE-E49BEE2F6AFE}" type="pres">
      <dgm:prSet presAssocID="{268572FC-4FE1-4227-96C7-F1406A1624BA}" presName="rect1" presStyleLbl="bgImgPlace1" presStyleIdx="4" presStyleCnt="1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1D428C05-3B56-4485-AFCF-FC6ECAC3F196}" type="pres">
      <dgm:prSet presAssocID="{268572FC-4FE1-4227-96C7-F1406A1624BA}" presName="wedgeRectCallout1" presStyleLbl="node1" presStyleIdx="4" presStyleCnt="10">
        <dgm:presLayoutVars>
          <dgm:bulletEnabled val="1"/>
        </dgm:presLayoutVars>
      </dgm:prSet>
      <dgm:spPr/>
    </dgm:pt>
    <dgm:pt modelId="{183E9CB0-86CA-4E19-BB20-10CCAF5E1670}" type="pres">
      <dgm:prSet presAssocID="{4AB3F7B7-A9D4-4776-BED4-27DD38B18394}" presName="sibTrans" presStyleCnt="0"/>
      <dgm:spPr/>
    </dgm:pt>
    <dgm:pt modelId="{0C2C5EFA-5D1B-458A-99EE-31B2EDC67DF4}" type="pres">
      <dgm:prSet presAssocID="{35E0AD17-3AE8-4259-9442-9EFDEB9CB832}" presName="composite" presStyleCnt="0"/>
      <dgm:spPr/>
    </dgm:pt>
    <dgm:pt modelId="{1FB7E21D-EB40-4DB7-A26B-FCC6005C056A}" type="pres">
      <dgm:prSet presAssocID="{35E0AD17-3AE8-4259-9442-9EFDEB9CB832}" presName="rect1" presStyleLbl="bgImgPlace1" presStyleIdx="5" presStyleCnt="10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713" t="-26920" r="-71987" b="-10192"/>
          </a:stretch>
        </a:blipFill>
      </dgm:spPr>
    </dgm:pt>
    <dgm:pt modelId="{6A702A34-9EA2-4474-8CE4-00E9DD1C832E}" type="pres">
      <dgm:prSet presAssocID="{35E0AD17-3AE8-4259-9442-9EFDEB9CB832}" presName="wedgeRectCallout1" presStyleLbl="node1" presStyleIdx="5" presStyleCnt="10">
        <dgm:presLayoutVars>
          <dgm:bulletEnabled val="1"/>
        </dgm:presLayoutVars>
      </dgm:prSet>
      <dgm:spPr/>
    </dgm:pt>
    <dgm:pt modelId="{9FF83527-2996-474A-A687-10265DEAFF49}" type="pres">
      <dgm:prSet presAssocID="{336D5C4E-D2DD-42A5-BC9C-D08D8B2348EA}" presName="sibTrans" presStyleCnt="0"/>
      <dgm:spPr/>
    </dgm:pt>
    <dgm:pt modelId="{1019947F-5662-4228-93F7-833084BDD5FE}" type="pres">
      <dgm:prSet presAssocID="{E285A86C-F16C-4B36-A439-9898CC30B744}" presName="composite" presStyleCnt="0"/>
      <dgm:spPr/>
    </dgm:pt>
    <dgm:pt modelId="{CF9AA3AD-8CF0-4554-A2FB-F6FCEC51025F}" type="pres">
      <dgm:prSet presAssocID="{E285A86C-F16C-4B36-A439-9898CC30B744}" presName="rect1" presStyleLbl="bgImgPlace1" presStyleIdx="6" presStyleCnt="1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2E76B105-8F1F-4E90-99A6-AA8A5C8F6591}" type="pres">
      <dgm:prSet presAssocID="{E285A86C-F16C-4B36-A439-9898CC30B744}" presName="wedgeRectCallout1" presStyleLbl="node1" presStyleIdx="6" presStyleCnt="10">
        <dgm:presLayoutVars>
          <dgm:bulletEnabled val="1"/>
        </dgm:presLayoutVars>
      </dgm:prSet>
      <dgm:spPr/>
    </dgm:pt>
    <dgm:pt modelId="{AEDB59EC-6DDF-49BD-84FF-922513B54A71}" type="pres">
      <dgm:prSet presAssocID="{F20AFC82-6AD0-4910-8D3D-FE25ACF2444D}" presName="sibTrans" presStyleCnt="0"/>
      <dgm:spPr/>
    </dgm:pt>
    <dgm:pt modelId="{EC36DB89-E2CB-4D60-AB55-10C627DFB235}" type="pres">
      <dgm:prSet presAssocID="{3207326D-BA14-4995-A5D8-A1AD3BB1390F}" presName="composite" presStyleCnt="0"/>
      <dgm:spPr/>
    </dgm:pt>
    <dgm:pt modelId="{3D4BC88B-7E1F-4882-972C-2D0A063CF942}" type="pres">
      <dgm:prSet presAssocID="{3207326D-BA14-4995-A5D8-A1AD3BB1390F}" presName="rect1" presStyleLbl="bgImgPlace1" presStyleIdx="7" presStyleCnt="10"/>
      <dgm:spPr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3" b="-95417"/>
          </a:stretch>
        </a:blipFill>
      </dgm:spPr>
    </dgm:pt>
    <dgm:pt modelId="{A63ACE8F-65B0-402F-9CA8-18188BA53C49}" type="pres">
      <dgm:prSet presAssocID="{3207326D-BA14-4995-A5D8-A1AD3BB1390F}" presName="wedgeRectCallout1" presStyleLbl="node1" presStyleIdx="7" presStyleCnt="10">
        <dgm:presLayoutVars>
          <dgm:bulletEnabled val="1"/>
        </dgm:presLayoutVars>
      </dgm:prSet>
      <dgm:spPr/>
    </dgm:pt>
    <dgm:pt modelId="{36DA82B3-6781-475C-8511-266F96010882}" type="pres">
      <dgm:prSet presAssocID="{6C035D43-06D1-4910-897D-FC4735E63035}" presName="sibTrans" presStyleCnt="0"/>
      <dgm:spPr/>
    </dgm:pt>
    <dgm:pt modelId="{D2F2A997-382B-4AEC-95E5-33AFB9AD8B95}" type="pres">
      <dgm:prSet presAssocID="{1F5EBB2D-2920-488D-9397-420E558A76E1}" presName="composite" presStyleCnt="0"/>
      <dgm:spPr/>
    </dgm:pt>
    <dgm:pt modelId="{BA71D726-9C76-4A74-9681-D898CB6A3182}" type="pres">
      <dgm:prSet presAssocID="{1F5EBB2D-2920-488D-9397-420E558A76E1}" presName="rect1" presStyleLbl="bgImgPlace1" presStyleIdx="8" presStyleCnt="10"/>
      <dgm:spPr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5" r="-140205"/>
          </a:stretch>
        </a:blipFill>
      </dgm:spPr>
    </dgm:pt>
    <dgm:pt modelId="{61548ECD-0D71-434A-82D1-D470174C851A}" type="pres">
      <dgm:prSet presAssocID="{1F5EBB2D-2920-488D-9397-420E558A76E1}" presName="wedgeRectCallout1" presStyleLbl="node1" presStyleIdx="8" presStyleCnt="10">
        <dgm:presLayoutVars>
          <dgm:bulletEnabled val="1"/>
        </dgm:presLayoutVars>
      </dgm:prSet>
      <dgm:spPr/>
    </dgm:pt>
    <dgm:pt modelId="{88215D80-3687-401D-BFA6-013A74A04585}" type="pres">
      <dgm:prSet presAssocID="{AB027A72-3FD5-4CB3-846E-492DDD208798}" presName="sibTrans" presStyleCnt="0"/>
      <dgm:spPr/>
    </dgm:pt>
    <dgm:pt modelId="{D7AFA845-2018-4384-A987-6A19E0232425}" type="pres">
      <dgm:prSet presAssocID="{C6A6666A-0C08-4533-BAC9-A42E9B5E36D2}" presName="composite" presStyleCnt="0"/>
      <dgm:spPr/>
    </dgm:pt>
    <dgm:pt modelId="{6C392906-631E-4B75-BEAD-AC514D4D437D}" type="pres">
      <dgm:prSet presAssocID="{C6A6666A-0C08-4533-BAC9-A42E9B5E36D2}" presName="rect1" presStyleLbl="bgImgPlace1" presStyleIdx="9" presStyleCnt="10"/>
      <dgm:spPr>
        <a:blipFill dpi="0" rotWithShape="1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5" r="-101185"/>
          </a:stretch>
        </a:blipFill>
      </dgm:spPr>
    </dgm:pt>
    <dgm:pt modelId="{6F54C02A-1B02-4DBC-95F4-955D96D58C47}" type="pres">
      <dgm:prSet presAssocID="{C6A6666A-0C08-4533-BAC9-A42E9B5E36D2}" presName="wedgeRectCallout1" presStyleLbl="node1" presStyleIdx="9" presStyleCnt="10">
        <dgm:presLayoutVars>
          <dgm:bulletEnabled val="1"/>
        </dgm:presLayoutVars>
      </dgm:prSet>
      <dgm:spPr/>
    </dgm:pt>
  </dgm:ptLst>
  <dgm:cxnLst>
    <dgm:cxn modelId="{B1E69201-4453-425F-95F6-E462C20C2B1A}" srcId="{97D8AC2D-D529-49AF-8D9E-BEEC8154E68B}" destId="{268572FC-4FE1-4227-96C7-F1406A1624BA}" srcOrd="4" destOrd="0" parTransId="{E29A749C-25F4-494A-9756-9094A2813333}" sibTransId="{4AB3F7B7-A9D4-4776-BED4-27DD38B18394}"/>
    <dgm:cxn modelId="{4CC49405-FB7A-4B74-BE9A-BA6D8F1FB762}" type="presOf" srcId="{C6A6666A-0C08-4533-BAC9-A42E9B5E36D2}" destId="{6F54C02A-1B02-4DBC-95F4-955D96D58C47}" srcOrd="0" destOrd="0" presId="urn:microsoft.com/office/officeart/2008/layout/BendingPictureCaptionList"/>
    <dgm:cxn modelId="{68E6D438-3110-402C-AED7-FED6E355E08A}" srcId="{97D8AC2D-D529-49AF-8D9E-BEEC8154E68B}" destId="{C6A6666A-0C08-4533-BAC9-A42E9B5E36D2}" srcOrd="9" destOrd="0" parTransId="{53F035BB-A249-435F-8787-3A2BFB967B2E}" sibTransId="{1DA86C7E-097A-48DE-B3A2-F15065482623}"/>
    <dgm:cxn modelId="{CF52EB5B-99B0-4635-A476-3FC3EDE6B069}" type="presOf" srcId="{78595258-945A-4793-8385-D0BAB40FC30C}" destId="{1B82EED6-3AB9-4FE4-989C-8A430D5706FE}" srcOrd="0" destOrd="0" presId="urn:microsoft.com/office/officeart/2008/layout/BendingPictureCaptionList"/>
    <dgm:cxn modelId="{3FD16360-D4BC-4A5D-A9C7-2C5E65BDC663}" type="presOf" srcId="{FE1D5C68-D444-4B0C-B997-6F891CBB50B6}" destId="{DF827106-578C-4696-A60E-51C98F32F24B}" srcOrd="0" destOrd="0" presId="urn:microsoft.com/office/officeart/2008/layout/BendingPictureCaptionList"/>
    <dgm:cxn modelId="{8EA8F861-BB89-4259-B993-2056A4294BAE}" srcId="{97D8AC2D-D529-49AF-8D9E-BEEC8154E68B}" destId="{FE1D5C68-D444-4B0C-B997-6F891CBB50B6}" srcOrd="1" destOrd="0" parTransId="{903E57FC-2E6A-4ADC-89ED-B312B0471401}" sibTransId="{7DF7F194-1E91-4849-AA6A-7E280F0E4E56}"/>
    <dgm:cxn modelId="{19821746-A4E3-4F20-9699-50B75D39D7B9}" srcId="{97D8AC2D-D529-49AF-8D9E-BEEC8154E68B}" destId="{69F670DD-0A97-4103-BDAD-258365481197}" srcOrd="3" destOrd="0" parTransId="{D5543200-777B-4786-A946-84D6AD862B8B}" sibTransId="{497E0396-B603-43AD-971C-DCDD431C35D7}"/>
    <dgm:cxn modelId="{37D4287E-92C4-4CC8-9986-BDC3BD00C5CD}" srcId="{97D8AC2D-D529-49AF-8D9E-BEEC8154E68B}" destId="{3207326D-BA14-4995-A5D8-A1AD3BB1390F}" srcOrd="7" destOrd="0" parTransId="{99118DD7-759A-430E-8DF4-608DF2D82D7E}" sibTransId="{6C035D43-06D1-4910-897D-FC4735E63035}"/>
    <dgm:cxn modelId="{64BEC490-0C13-4924-8F75-6EB25BABC2C2}" srcId="{97D8AC2D-D529-49AF-8D9E-BEEC8154E68B}" destId="{E285A86C-F16C-4B36-A439-9898CC30B744}" srcOrd="6" destOrd="0" parTransId="{840F8F6B-B4FF-4023-AB56-B12171D349C6}" sibTransId="{F20AFC82-6AD0-4910-8D3D-FE25ACF2444D}"/>
    <dgm:cxn modelId="{BC533491-B0EF-4830-AFB9-BC03D5D1804B}" type="presOf" srcId="{7331496B-6703-45F4-B8F8-FA24073F1707}" destId="{8F626EA7-0E63-401C-861D-19A4A55675D6}" srcOrd="0" destOrd="0" presId="urn:microsoft.com/office/officeart/2008/layout/BendingPictureCaptionList"/>
    <dgm:cxn modelId="{268DC194-A994-4F0D-8878-CFA343AC1593}" type="presOf" srcId="{97D8AC2D-D529-49AF-8D9E-BEEC8154E68B}" destId="{9B866B56-02B6-4CFC-8B92-8E61B4C918BB}" srcOrd="0" destOrd="0" presId="urn:microsoft.com/office/officeart/2008/layout/BendingPictureCaptionList"/>
    <dgm:cxn modelId="{CD767096-C3B3-4DD1-881E-B7FC5BBE8193}" type="presOf" srcId="{3207326D-BA14-4995-A5D8-A1AD3BB1390F}" destId="{A63ACE8F-65B0-402F-9CA8-18188BA53C49}" srcOrd="0" destOrd="0" presId="urn:microsoft.com/office/officeart/2008/layout/BendingPictureCaptionList"/>
    <dgm:cxn modelId="{BF1E98A9-5A47-4C58-A743-2B627000ED7C}" srcId="{97D8AC2D-D529-49AF-8D9E-BEEC8154E68B}" destId="{35E0AD17-3AE8-4259-9442-9EFDEB9CB832}" srcOrd="5" destOrd="0" parTransId="{E8E1DC2D-F4CB-4133-9096-F3E92B6A870A}" sibTransId="{336D5C4E-D2DD-42A5-BC9C-D08D8B2348EA}"/>
    <dgm:cxn modelId="{9478AFAD-2EFF-42FD-A8DA-60BB6AC6E7E2}" type="presOf" srcId="{268572FC-4FE1-4227-96C7-F1406A1624BA}" destId="{1D428C05-3B56-4485-AFCF-FC6ECAC3F196}" srcOrd="0" destOrd="0" presId="urn:microsoft.com/office/officeart/2008/layout/BendingPictureCaptionList"/>
    <dgm:cxn modelId="{B4E0EAB2-5E7A-483B-8133-4616B44D1B1F}" type="presOf" srcId="{35E0AD17-3AE8-4259-9442-9EFDEB9CB832}" destId="{6A702A34-9EA2-4474-8CE4-00E9DD1C832E}" srcOrd="0" destOrd="0" presId="urn:microsoft.com/office/officeart/2008/layout/BendingPictureCaptionList"/>
    <dgm:cxn modelId="{69B176B7-AA20-4028-8DC2-AD67EAD4DECB}" type="presOf" srcId="{1F5EBB2D-2920-488D-9397-420E558A76E1}" destId="{61548ECD-0D71-434A-82D1-D470174C851A}" srcOrd="0" destOrd="0" presId="urn:microsoft.com/office/officeart/2008/layout/BendingPictureCaptionList"/>
    <dgm:cxn modelId="{0AA902CA-79CC-4397-8171-74C0075F5255}" type="presOf" srcId="{E285A86C-F16C-4B36-A439-9898CC30B744}" destId="{2E76B105-8F1F-4E90-99A6-AA8A5C8F6591}" srcOrd="0" destOrd="0" presId="urn:microsoft.com/office/officeart/2008/layout/BendingPictureCaptionList"/>
    <dgm:cxn modelId="{5A1932DC-D3E8-4A1B-AE9C-5F474C8F9B0C}" srcId="{97D8AC2D-D529-49AF-8D9E-BEEC8154E68B}" destId="{7331496B-6703-45F4-B8F8-FA24073F1707}" srcOrd="0" destOrd="0" parTransId="{133A26B5-E124-406C-B4BF-4E036189EBCC}" sibTransId="{29714F57-4C60-43ED-8CB3-2C518DEB2B07}"/>
    <dgm:cxn modelId="{05B3E9F4-4D50-4623-B2D1-7144E1D23B20}" srcId="{97D8AC2D-D529-49AF-8D9E-BEEC8154E68B}" destId="{1F5EBB2D-2920-488D-9397-420E558A76E1}" srcOrd="8" destOrd="0" parTransId="{22A4F9D4-730E-47D5-B57B-DD3631680129}" sibTransId="{AB027A72-3FD5-4CB3-846E-492DDD208798}"/>
    <dgm:cxn modelId="{C79C27F5-93D6-444D-966C-6D098E4A67C8}" srcId="{97D8AC2D-D529-49AF-8D9E-BEEC8154E68B}" destId="{78595258-945A-4793-8385-D0BAB40FC30C}" srcOrd="2" destOrd="0" parTransId="{0D8C3503-FD94-4578-80E5-561766F277D6}" sibTransId="{0597BDD0-BA98-4079-805D-B145433F5683}"/>
    <dgm:cxn modelId="{4CAFF6FB-539A-4BF8-84E9-646AA3A10BD0}" type="presOf" srcId="{69F670DD-0A97-4103-BDAD-258365481197}" destId="{96475E45-E089-4D3C-AC2A-056E6A1F3817}" srcOrd="0" destOrd="0" presId="urn:microsoft.com/office/officeart/2008/layout/BendingPictureCaptionList"/>
    <dgm:cxn modelId="{CA0556AF-CEC7-409E-A0E7-4417361D73F5}" type="presParOf" srcId="{9B866B56-02B6-4CFC-8B92-8E61B4C918BB}" destId="{598BCF9B-D058-4598-8725-70501BA48AD9}" srcOrd="0" destOrd="0" presId="urn:microsoft.com/office/officeart/2008/layout/BendingPictureCaptionList"/>
    <dgm:cxn modelId="{D0859911-663E-4DC0-BFB4-ADF47A2666B2}" type="presParOf" srcId="{598BCF9B-D058-4598-8725-70501BA48AD9}" destId="{6F23A5BF-7B63-4F1C-A451-1B8D1F6A8AED}" srcOrd="0" destOrd="0" presId="urn:microsoft.com/office/officeart/2008/layout/BendingPictureCaptionList"/>
    <dgm:cxn modelId="{2DAE7556-2B74-4DC6-A920-469981769808}" type="presParOf" srcId="{598BCF9B-D058-4598-8725-70501BA48AD9}" destId="{8F626EA7-0E63-401C-861D-19A4A55675D6}" srcOrd="1" destOrd="0" presId="urn:microsoft.com/office/officeart/2008/layout/BendingPictureCaptionList"/>
    <dgm:cxn modelId="{DA581B71-F245-4B1D-944A-3506988826C2}" type="presParOf" srcId="{9B866B56-02B6-4CFC-8B92-8E61B4C918BB}" destId="{8F0F97AB-3B51-443D-9EA2-24BEB8A32501}" srcOrd="1" destOrd="0" presId="urn:microsoft.com/office/officeart/2008/layout/BendingPictureCaptionList"/>
    <dgm:cxn modelId="{308C3582-2978-486A-9D34-3077CBB9C545}" type="presParOf" srcId="{9B866B56-02B6-4CFC-8B92-8E61B4C918BB}" destId="{BC0F2A03-7D8F-4EA9-BE7E-5AFF95BAFDF3}" srcOrd="2" destOrd="0" presId="urn:microsoft.com/office/officeart/2008/layout/BendingPictureCaptionList"/>
    <dgm:cxn modelId="{33F7AF86-620F-4AF3-881F-FCFFCA9196B6}" type="presParOf" srcId="{BC0F2A03-7D8F-4EA9-BE7E-5AFF95BAFDF3}" destId="{5473F395-6D49-4DB5-B9E6-CCE0199FB3C9}" srcOrd="0" destOrd="0" presId="urn:microsoft.com/office/officeart/2008/layout/BendingPictureCaptionList"/>
    <dgm:cxn modelId="{E4C7EF7B-9271-4072-BEFE-C3DF23822805}" type="presParOf" srcId="{BC0F2A03-7D8F-4EA9-BE7E-5AFF95BAFDF3}" destId="{DF827106-578C-4696-A60E-51C98F32F24B}" srcOrd="1" destOrd="0" presId="urn:microsoft.com/office/officeart/2008/layout/BendingPictureCaptionList"/>
    <dgm:cxn modelId="{5E48EBE6-5A87-480F-A5C4-E306FE19F9F7}" type="presParOf" srcId="{9B866B56-02B6-4CFC-8B92-8E61B4C918BB}" destId="{4A18BAA1-6283-4C57-AEBD-10CD8FAD7B24}" srcOrd="3" destOrd="0" presId="urn:microsoft.com/office/officeart/2008/layout/BendingPictureCaptionList"/>
    <dgm:cxn modelId="{0EA7D2F9-7E8A-486A-83B6-537B10124D2D}" type="presParOf" srcId="{9B866B56-02B6-4CFC-8B92-8E61B4C918BB}" destId="{664E0B9E-9C2B-4B42-B9D9-5229B6F6FD7D}" srcOrd="4" destOrd="0" presId="urn:microsoft.com/office/officeart/2008/layout/BendingPictureCaptionList"/>
    <dgm:cxn modelId="{9B0AB38A-4691-4987-85DF-39119C36DF7B}" type="presParOf" srcId="{664E0B9E-9C2B-4B42-B9D9-5229B6F6FD7D}" destId="{FFD8D762-61E2-42DA-BD11-8CA119F5030A}" srcOrd="0" destOrd="0" presId="urn:microsoft.com/office/officeart/2008/layout/BendingPictureCaptionList"/>
    <dgm:cxn modelId="{821AE055-E416-4466-B9E9-FFB109872B08}" type="presParOf" srcId="{664E0B9E-9C2B-4B42-B9D9-5229B6F6FD7D}" destId="{1B82EED6-3AB9-4FE4-989C-8A430D5706FE}" srcOrd="1" destOrd="0" presId="urn:microsoft.com/office/officeart/2008/layout/BendingPictureCaptionList"/>
    <dgm:cxn modelId="{3DA1DB78-88D8-4F96-A56A-A1CA71C91026}" type="presParOf" srcId="{9B866B56-02B6-4CFC-8B92-8E61B4C918BB}" destId="{D06C7014-DC2E-4EB1-86CA-4A7FF770E374}" srcOrd="5" destOrd="0" presId="urn:microsoft.com/office/officeart/2008/layout/BendingPictureCaptionList"/>
    <dgm:cxn modelId="{67EF322C-EF4B-4105-BFB0-BDE18A58F46F}" type="presParOf" srcId="{9B866B56-02B6-4CFC-8B92-8E61B4C918BB}" destId="{D10FF36A-09E4-4082-8288-A0904CFAC5AD}" srcOrd="6" destOrd="0" presId="urn:microsoft.com/office/officeart/2008/layout/BendingPictureCaptionList"/>
    <dgm:cxn modelId="{7901C9F3-2F21-4706-B9F4-AEA92C6A0D20}" type="presParOf" srcId="{D10FF36A-09E4-4082-8288-A0904CFAC5AD}" destId="{C6CA90B2-6546-497F-B65A-5FE6DADA242C}" srcOrd="0" destOrd="0" presId="urn:microsoft.com/office/officeart/2008/layout/BendingPictureCaptionList"/>
    <dgm:cxn modelId="{E28B8586-C55F-4C3F-B338-741DDDF14CFF}" type="presParOf" srcId="{D10FF36A-09E4-4082-8288-A0904CFAC5AD}" destId="{96475E45-E089-4D3C-AC2A-056E6A1F3817}" srcOrd="1" destOrd="0" presId="urn:microsoft.com/office/officeart/2008/layout/BendingPictureCaptionList"/>
    <dgm:cxn modelId="{8C31E727-6E66-46B2-AB5F-019253B901A7}" type="presParOf" srcId="{9B866B56-02B6-4CFC-8B92-8E61B4C918BB}" destId="{9B2962BF-E209-471D-A2EA-089B18665E31}" srcOrd="7" destOrd="0" presId="urn:microsoft.com/office/officeart/2008/layout/BendingPictureCaptionList"/>
    <dgm:cxn modelId="{65BD43A0-1E6B-4E52-8688-1B07C1E07D5B}" type="presParOf" srcId="{9B866B56-02B6-4CFC-8B92-8E61B4C918BB}" destId="{BE45C571-9E61-49E7-9BBD-D80C3CE3A8FA}" srcOrd="8" destOrd="0" presId="urn:microsoft.com/office/officeart/2008/layout/BendingPictureCaptionList"/>
    <dgm:cxn modelId="{551EF5C7-0E23-4994-AB79-F9EFD4CF8495}" type="presParOf" srcId="{BE45C571-9E61-49E7-9BBD-D80C3CE3A8FA}" destId="{FE9A5EED-A5EB-4CF1-A0BE-E49BEE2F6AFE}" srcOrd="0" destOrd="0" presId="urn:microsoft.com/office/officeart/2008/layout/BendingPictureCaptionList"/>
    <dgm:cxn modelId="{25905A37-EBC3-436C-886B-65B3A73B3486}" type="presParOf" srcId="{BE45C571-9E61-49E7-9BBD-D80C3CE3A8FA}" destId="{1D428C05-3B56-4485-AFCF-FC6ECAC3F196}" srcOrd="1" destOrd="0" presId="urn:microsoft.com/office/officeart/2008/layout/BendingPictureCaptionList"/>
    <dgm:cxn modelId="{D9309E48-24AA-4FDC-9076-ABF987F8EC47}" type="presParOf" srcId="{9B866B56-02B6-4CFC-8B92-8E61B4C918BB}" destId="{183E9CB0-86CA-4E19-BB20-10CCAF5E1670}" srcOrd="9" destOrd="0" presId="urn:microsoft.com/office/officeart/2008/layout/BendingPictureCaptionList"/>
    <dgm:cxn modelId="{802A7D31-4A08-48E8-BC79-1B4078647C1D}" type="presParOf" srcId="{9B866B56-02B6-4CFC-8B92-8E61B4C918BB}" destId="{0C2C5EFA-5D1B-458A-99EE-31B2EDC67DF4}" srcOrd="10" destOrd="0" presId="urn:microsoft.com/office/officeart/2008/layout/BendingPictureCaptionList"/>
    <dgm:cxn modelId="{EAB6D5CF-F039-4F61-81AF-2E3EC7F70BF6}" type="presParOf" srcId="{0C2C5EFA-5D1B-458A-99EE-31B2EDC67DF4}" destId="{1FB7E21D-EB40-4DB7-A26B-FCC6005C056A}" srcOrd="0" destOrd="0" presId="urn:microsoft.com/office/officeart/2008/layout/BendingPictureCaptionList"/>
    <dgm:cxn modelId="{473C6794-20A0-45DA-938C-BFC956FD1F8D}" type="presParOf" srcId="{0C2C5EFA-5D1B-458A-99EE-31B2EDC67DF4}" destId="{6A702A34-9EA2-4474-8CE4-00E9DD1C832E}" srcOrd="1" destOrd="0" presId="urn:microsoft.com/office/officeart/2008/layout/BendingPictureCaptionList"/>
    <dgm:cxn modelId="{D090C285-E132-4C89-A60B-90EC7944D065}" type="presParOf" srcId="{9B866B56-02B6-4CFC-8B92-8E61B4C918BB}" destId="{9FF83527-2996-474A-A687-10265DEAFF49}" srcOrd="11" destOrd="0" presId="urn:microsoft.com/office/officeart/2008/layout/BendingPictureCaptionList"/>
    <dgm:cxn modelId="{CE14D58E-6345-478B-A5D7-F30698CD386E}" type="presParOf" srcId="{9B866B56-02B6-4CFC-8B92-8E61B4C918BB}" destId="{1019947F-5662-4228-93F7-833084BDD5FE}" srcOrd="12" destOrd="0" presId="urn:microsoft.com/office/officeart/2008/layout/BendingPictureCaptionList"/>
    <dgm:cxn modelId="{B9011137-181D-45AA-9BED-15CCF2063932}" type="presParOf" srcId="{1019947F-5662-4228-93F7-833084BDD5FE}" destId="{CF9AA3AD-8CF0-4554-A2FB-F6FCEC51025F}" srcOrd="0" destOrd="0" presId="urn:microsoft.com/office/officeart/2008/layout/BendingPictureCaptionList"/>
    <dgm:cxn modelId="{083C30A9-931A-4333-BB82-59F979579952}" type="presParOf" srcId="{1019947F-5662-4228-93F7-833084BDD5FE}" destId="{2E76B105-8F1F-4E90-99A6-AA8A5C8F6591}" srcOrd="1" destOrd="0" presId="urn:microsoft.com/office/officeart/2008/layout/BendingPictureCaptionList"/>
    <dgm:cxn modelId="{A4543446-C5A6-486D-89C5-37736263A43C}" type="presParOf" srcId="{9B866B56-02B6-4CFC-8B92-8E61B4C918BB}" destId="{AEDB59EC-6DDF-49BD-84FF-922513B54A71}" srcOrd="13" destOrd="0" presId="urn:microsoft.com/office/officeart/2008/layout/BendingPictureCaptionList"/>
    <dgm:cxn modelId="{E5F4019E-5A7C-4E82-A6A9-23A10984021C}" type="presParOf" srcId="{9B866B56-02B6-4CFC-8B92-8E61B4C918BB}" destId="{EC36DB89-E2CB-4D60-AB55-10C627DFB235}" srcOrd="14" destOrd="0" presId="urn:microsoft.com/office/officeart/2008/layout/BendingPictureCaptionList"/>
    <dgm:cxn modelId="{69D4678D-29EF-493A-BB66-7B37762EBA47}" type="presParOf" srcId="{EC36DB89-E2CB-4D60-AB55-10C627DFB235}" destId="{3D4BC88B-7E1F-4882-972C-2D0A063CF942}" srcOrd="0" destOrd="0" presId="urn:microsoft.com/office/officeart/2008/layout/BendingPictureCaptionList"/>
    <dgm:cxn modelId="{D8B5C444-66BF-49AF-8182-D0B51A7D3063}" type="presParOf" srcId="{EC36DB89-E2CB-4D60-AB55-10C627DFB235}" destId="{A63ACE8F-65B0-402F-9CA8-18188BA53C49}" srcOrd="1" destOrd="0" presId="urn:microsoft.com/office/officeart/2008/layout/BendingPictureCaptionList"/>
    <dgm:cxn modelId="{2E5CA317-B069-4CDA-9073-330F40C88F02}" type="presParOf" srcId="{9B866B56-02B6-4CFC-8B92-8E61B4C918BB}" destId="{36DA82B3-6781-475C-8511-266F96010882}" srcOrd="15" destOrd="0" presId="urn:microsoft.com/office/officeart/2008/layout/BendingPictureCaptionList"/>
    <dgm:cxn modelId="{D6551751-B96A-446B-8091-3F33443215D6}" type="presParOf" srcId="{9B866B56-02B6-4CFC-8B92-8E61B4C918BB}" destId="{D2F2A997-382B-4AEC-95E5-33AFB9AD8B95}" srcOrd="16" destOrd="0" presId="urn:microsoft.com/office/officeart/2008/layout/BendingPictureCaptionList"/>
    <dgm:cxn modelId="{73726459-1868-453A-96CC-74DAEA298B58}" type="presParOf" srcId="{D2F2A997-382B-4AEC-95E5-33AFB9AD8B95}" destId="{BA71D726-9C76-4A74-9681-D898CB6A3182}" srcOrd="0" destOrd="0" presId="urn:microsoft.com/office/officeart/2008/layout/BendingPictureCaptionList"/>
    <dgm:cxn modelId="{EA68F726-5D22-460D-8EBE-EE9DE7DCD0A8}" type="presParOf" srcId="{D2F2A997-382B-4AEC-95E5-33AFB9AD8B95}" destId="{61548ECD-0D71-434A-82D1-D470174C851A}" srcOrd="1" destOrd="0" presId="urn:microsoft.com/office/officeart/2008/layout/BendingPictureCaptionList"/>
    <dgm:cxn modelId="{2BCE078D-ADDE-4115-9EF5-797F653B7730}" type="presParOf" srcId="{9B866B56-02B6-4CFC-8B92-8E61B4C918BB}" destId="{88215D80-3687-401D-BFA6-013A74A04585}" srcOrd="17" destOrd="0" presId="urn:microsoft.com/office/officeart/2008/layout/BendingPictureCaptionList"/>
    <dgm:cxn modelId="{FB13849C-5F1C-4F5F-910F-E980AB2A50CD}" type="presParOf" srcId="{9B866B56-02B6-4CFC-8B92-8E61B4C918BB}" destId="{D7AFA845-2018-4384-A987-6A19E0232425}" srcOrd="18" destOrd="0" presId="urn:microsoft.com/office/officeart/2008/layout/BendingPictureCaptionList"/>
    <dgm:cxn modelId="{871FA9EC-AA88-479E-9512-ACD3DA37316C}" type="presParOf" srcId="{D7AFA845-2018-4384-A987-6A19E0232425}" destId="{6C392906-631E-4B75-BEAD-AC514D4D437D}" srcOrd="0" destOrd="0" presId="urn:microsoft.com/office/officeart/2008/layout/BendingPictureCaptionList"/>
    <dgm:cxn modelId="{CFAB309F-0D67-48F6-A862-A7CB7E08E4E5}" type="presParOf" srcId="{D7AFA845-2018-4384-A987-6A19E0232425}" destId="{6F54C02A-1B02-4DBC-95F4-955D96D58C4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D8AC2D-D529-49AF-8D9E-BEEC8154E68B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7331496B-6703-45F4-B8F8-FA24073F1707}">
      <dgm:prSet phldrT="[Text]"/>
      <dgm:spPr/>
      <dgm:t>
        <a:bodyPr/>
        <a:lstStyle/>
        <a:p>
          <a:r>
            <a:rPr lang="en-AU" dirty="0"/>
            <a:t>1. Post P&amp;ID</a:t>
          </a:r>
        </a:p>
      </dgm:t>
    </dgm:pt>
    <dgm:pt modelId="{133A26B5-E124-406C-B4BF-4E036189EBCC}" type="parTrans" cxnId="{5A1932DC-D3E8-4A1B-AE9C-5F474C8F9B0C}">
      <dgm:prSet/>
      <dgm:spPr/>
      <dgm:t>
        <a:bodyPr/>
        <a:lstStyle/>
        <a:p>
          <a:endParaRPr lang="en-AU"/>
        </a:p>
      </dgm:t>
    </dgm:pt>
    <dgm:pt modelId="{29714F57-4C60-43ED-8CB3-2C518DEB2B07}" type="sibTrans" cxnId="{5A1932DC-D3E8-4A1B-AE9C-5F474C8F9B0C}">
      <dgm:prSet/>
      <dgm:spPr/>
      <dgm:t>
        <a:bodyPr/>
        <a:lstStyle/>
        <a:p>
          <a:endParaRPr lang="en-AU"/>
        </a:p>
      </dgm:t>
    </dgm:pt>
    <dgm:pt modelId="{FE1D5C68-D444-4B0C-B997-6F891CBB50B6}">
      <dgm:prSet phldrT="[Text]"/>
      <dgm:spPr/>
      <dgm:t>
        <a:bodyPr/>
        <a:lstStyle/>
        <a:p>
          <a:r>
            <a:rPr lang="en-AU" dirty="0"/>
            <a:t>2. Transform P&amp;ID to CCOM</a:t>
          </a:r>
        </a:p>
      </dgm:t>
    </dgm:pt>
    <dgm:pt modelId="{903E57FC-2E6A-4ADC-89ED-B312B0471401}" type="parTrans" cxnId="{8EA8F861-BB89-4259-B993-2056A4294BAE}">
      <dgm:prSet/>
      <dgm:spPr/>
      <dgm:t>
        <a:bodyPr/>
        <a:lstStyle/>
        <a:p>
          <a:endParaRPr lang="en-AU"/>
        </a:p>
      </dgm:t>
    </dgm:pt>
    <dgm:pt modelId="{7DF7F194-1E91-4849-AA6A-7E280F0E4E56}" type="sibTrans" cxnId="{8EA8F861-BB89-4259-B993-2056A4294BAE}">
      <dgm:prSet/>
      <dgm:spPr/>
      <dgm:t>
        <a:bodyPr/>
        <a:lstStyle/>
        <a:p>
          <a:endParaRPr lang="en-AU"/>
        </a:p>
      </dgm:t>
    </dgm:pt>
    <dgm:pt modelId="{78595258-945A-4793-8385-D0BAB40FC30C}">
      <dgm:prSet phldrT="[Text]"/>
      <dgm:spPr/>
      <dgm:t>
        <a:bodyPr/>
        <a:lstStyle/>
        <a:p>
          <a:r>
            <a:rPr lang="en-AU" dirty="0"/>
            <a:t>3. Show As-Designed Data in </a:t>
          </a:r>
          <a:r>
            <a:rPr lang="en-AU" dirty="0" err="1"/>
            <a:t>InteropRegister</a:t>
          </a:r>
          <a:endParaRPr lang="en-AU" dirty="0"/>
        </a:p>
      </dgm:t>
    </dgm:pt>
    <dgm:pt modelId="{0D8C3503-FD94-4578-80E5-561766F277D6}" type="parTrans" cxnId="{C79C27F5-93D6-444D-966C-6D098E4A67C8}">
      <dgm:prSet/>
      <dgm:spPr/>
      <dgm:t>
        <a:bodyPr/>
        <a:lstStyle/>
        <a:p>
          <a:endParaRPr lang="en-AU"/>
        </a:p>
      </dgm:t>
    </dgm:pt>
    <dgm:pt modelId="{0597BDD0-BA98-4079-805D-B145433F5683}" type="sibTrans" cxnId="{C79C27F5-93D6-444D-966C-6D098E4A67C8}">
      <dgm:prSet/>
      <dgm:spPr/>
      <dgm:t>
        <a:bodyPr/>
        <a:lstStyle/>
        <a:p>
          <a:endParaRPr lang="en-AU"/>
        </a:p>
      </dgm:t>
    </dgm:pt>
    <dgm:pt modelId="{69F670DD-0A97-4103-BDAD-258365481197}">
      <dgm:prSet phldrT="[Text]"/>
      <dgm:spPr/>
      <dgm:t>
        <a:bodyPr/>
        <a:lstStyle/>
        <a:p>
          <a:r>
            <a:rPr lang="en-AU" dirty="0"/>
            <a:t>4. Capital Project WMS: Publish As-Built Asset Data</a:t>
          </a:r>
        </a:p>
      </dgm:t>
    </dgm:pt>
    <dgm:pt modelId="{D5543200-777B-4786-A946-84D6AD862B8B}" type="parTrans" cxnId="{19821746-A4E3-4F20-9699-50B75D39D7B9}">
      <dgm:prSet/>
      <dgm:spPr/>
      <dgm:t>
        <a:bodyPr/>
        <a:lstStyle/>
        <a:p>
          <a:endParaRPr lang="en-AU"/>
        </a:p>
      </dgm:t>
    </dgm:pt>
    <dgm:pt modelId="{497E0396-B603-43AD-971C-DCDD431C35D7}" type="sibTrans" cxnId="{19821746-A4E3-4F20-9699-50B75D39D7B9}">
      <dgm:prSet/>
      <dgm:spPr/>
      <dgm:t>
        <a:bodyPr/>
        <a:lstStyle/>
        <a:p>
          <a:endParaRPr lang="en-AU"/>
        </a:p>
      </dgm:t>
    </dgm:pt>
    <dgm:pt modelId="{268572FC-4FE1-4227-96C7-F1406A1624BA}">
      <dgm:prSet phldrT="[Text]"/>
      <dgm:spPr/>
      <dgm:t>
        <a:bodyPr/>
        <a:lstStyle/>
        <a:p>
          <a:r>
            <a:rPr lang="en-AU" dirty="0"/>
            <a:t>5. Show Asset Data in </a:t>
          </a:r>
          <a:r>
            <a:rPr lang="en-AU" dirty="0" err="1"/>
            <a:t>InteropRegister</a:t>
          </a:r>
          <a:endParaRPr lang="en-AU" dirty="0"/>
        </a:p>
      </dgm:t>
    </dgm:pt>
    <dgm:pt modelId="{E29A749C-25F4-494A-9756-9094A2813333}" type="parTrans" cxnId="{B1E69201-4453-425F-95F6-E462C20C2B1A}">
      <dgm:prSet/>
      <dgm:spPr/>
      <dgm:t>
        <a:bodyPr/>
        <a:lstStyle/>
        <a:p>
          <a:endParaRPr lang="en-AU"/>
        </a:p>
      </dgm:t>
    </dgm:pt>
    <dgm:pt modelId="{4AB3F7B7-A9D4-4776-BED4-27DD38B18394}" type="sibTrans" cxnId="{B1E69201-4453-425F-95F6-E462C20C2B1A}">
      <dgm:prSet/>
      <dgm:spPr/>
      <dgm:t>
        <a:bodyPr/>
        <a:lstStyle/>
        <a:p>
          <a:endParaRPr lang="en-AU"/>
        </a:p>
      </dgm:t>
    </dgm:pt>
    <dgm:pt modelId="{35E0AD17-3AE8-4259-9442-9EFDEB9CB832}">
      <dgm:prSet phldrT="[Text]"/>
      <dgm:spPr/>
      <dgm:t>
        <a:bodyPr/>
        <a:lstStyle/>
        <a:p>
          <a:r>
            <a:rPr lang="en-AU" dirty="0"/>
            <a:t>6. Handover As-Designed/As-Built Data</a:t>
          </a:r>
        </a:p>
      </dgm:t>
    </dgm:pt>
    <dgm:pt modelId="{E8E1DC2D-F4CB-4133-9096-F3E92B6A870A}" type="parTrans" cxnId="{BF1E98A9-5A47-4C58-A743-2B627000ED7C}">
      <dgm:prSet/>
      <dgm:spPr/>
      <dgm:t>
        <a:bodyPr/>
        <a:lstStyle/>
        <a:p>
          <a:endParaRPr lang="en-AU"/>
        </a:p>
      </dgm:t>
    </dgm:pt>
    <dgm:pt modelId="{336D5C4E-D2DD-42A5-BC9C-D08D8B2348EA}" type="sibTrans" cxnId="{BF1E98A9-5A47-4C58-A743-2B627000ED7C}">
      <dgm:prSet/>
      <dgm:spPr/>
      <dgm:t>
        <a:bodyPr/>
        <a:lstStyle/>
        <a:p>
          <a:endParaRPr lang="en-AU"/>
        </a:p>
      </dgm:t>
    </dgm:pt>
    <dgm:pt modelId="{E285A86C-F16C-4B36-A439-9898CC30B744}">
      <dgm:prSet phldrT="[Text]"/>
      <dgm:spPr/>
      <dgm:t>
        <a:bodyPr/>
        <a:lstStyle/>
        <a:p>
          <a:r>
            <a:rPr lang="en-AU" dirty="0"/>
            <a:t>7. CBM, </a:t>
          </a:r>
          <a:r>
            <a:rPr lang="en-AU" dirty="0" err="1"/>
            <a:t>PdMA</a:t>
          </a:r>
          <a:endParaRPr lang="en-AU" dirty="0"/>
        </a:p>
      </dgm:t>
    </dgm:pt>
    <dgm:pt modelId="{840F8F6B-B4FF-4023-AB56-B12171D349C6}" type="parTrans" cxnId="{64BEC490-0C13-4924-8F75-6EB25BABC2C2}">
      <dgm:prSet/>
      <dgm:spPr/>
      <dgm:t>
        <a:bodyPr/>
        <a:lstStyle/>
        <a:p>
          <a:endParaRPr lang="en-AU"/>
        </a:p>
      </dgm:t>
    </dgm:pt>
    <dgm:pt modelId="{F20AFC82-6AD0-4910-8D3D-FE25ACF2444D}" type="sibTrans" cxnId="{64BEC490-0C13-4924-8F75-6EB25BABC2C2}">
      <dgm:prSet/>
      <dgm:spPr/>
      <dgm:t>
        <a:bodyPr/>
        <a:lstStyle/>
        <a:p>
          <a:endParaRPr lang="en-AU"/>
        </a:p>
      </dgm:t>
    </dgm:pt>
    <dgm:pt modelId="{3207326D-BA14-4995-A5D8-A1AD3BB1390F}">
      <dgm:prSet phldrT="[Text]"/>
      <dgm:spPr/>
      <dgm:t>
        <a:bodyPr/>
        <a:lstStyle/>
        <a:p>
          <a:r>
            <a:rPr lang="en-AU" dirty="0"/>
            <a:t>8. </a:t>
          </a:r>
          <a:r>
            <a:rPr lang="en-AU" dirty="0" err="1"/>
            <a:t>InteropRegister</a:t>
          </a:r>
          <a:r>
            <a:rPr lang="en-AU" dirty="0"/>
            <a:t> Receives CBM Advisory</a:t>
          </a:r>
        </a:p>
      </dgm:t>
    </dgm:pt>
    <dgm:pt modelId="{99118DD7-759A-430E-8DF4-608DF2D82D7E}" type="parTrans" cxnId="{37D4287E-92C4-4CC8-9986-BDC3BD00C5CD}">
      <dgm:prSet/>
      <dgm:spPr/>
      <dgm:t>
        <a:bodyPr/>
        <a:lstStyle/>
        <a:p>
          <a:endParaRPr lang="en-AU"/>
        </a:p>
      </dgm:t>
    </dgm:pt>
    <dgm:pt modelId="{6C035D43-06D1-4910-897D-FC4735E63035}" type="sibTrans" cxnId="{37D4287E-92C4-4CC8-9986-BDC3BD00C5CD}">
      <dgm:prSet/>
      <dgm:spPr/>
      <dgm:t>
        <a:bodyPr/>
        <a:lstStyle/>
        <a:p>
          <a:endParaRPr lang="en-AU"/>
        </a:p>
      </dgm:t>
    </dgm:pt>
    <dgm:pt modelId="{1F5EBB2D-2920-488D-9397-420E558A76E1}">
      <dgm:prSet phldrT="[Text]"/>
      <dgm:spPr/>
      <dgm:t>
        <a:bodyPr/>
        <a:lstStyle/>
        <a:p>
          <a:r>
            <a:rPr lang="en-AU" dirty="0"/>
            <a:t>9. Perform Remove and Replace using mock-up</a:t>
          </a:r>
        </a:p>
      </dgm:t>
    </dgm:pt>
    <dgm:pt modelId="{22A4F9D4-730E-47D5-B57B-DD3631680129}" type="parTrans" cxnId="{05B3E9F4-4D50-4623-B2D1-7144E1D23B20}">
      <dgm:prSet/>
      <dgm:spPr/>
      <dgm:t>
        <a:bodyPr/>
        <a:lstStyle/>
        <a:p>
          <a:endParaRPr lang="en-AU"/>
        </a:p>
      </dgm:t>
    </dgm:pt>
    <dgm:pt modelId="{AB027A72-3FD5-4CB3-846E-492DDD208798}" type="sibTrans" cxnId="{05B3E9F4-4D50-4623-B2D1-7144E1D23B20}">
      <dgm:prSet/>
      <dgm:spPr/>
      <dgm:t>
        <a:bodyPr/>
        <a:lstStyle/>
        <a:p>
          <a:endParaRPr lang="en-AU"/>
        </a:p>
      </dgm:t>
    </dgm:pt>
    <dgm:pt modelId="{C6A6666A-0C08-4533-BAC9-A42E9B5E36D2}">
      <dgm:prSet phldrT="[Text]"/>
      <dgm:spPr/>
      <dgm:t>
        <a:bodyPr/>
        <a:lstStyle/>
        <a:p>
          <a:r>
            <a:rPr lang="en-AU" dirty="0"/>
            <a:t>10. Show result of event-driven updates</a:t>
          </a:r>
        </a:p>
      </dgm:t>
    </dgm:pt>
    <dgm:pt modelId="{53F035BB-A249-435F-8787-3A2BFB967B2E}" type="parTrans" cxnId="{68E6D438-3110-402C-AED7-FED6E355E08A}">
      <dgm:prSet/>
      <dgm:spPr/>
      <dgm:t>
        <a:bodyPr/>
        <a:lstStyle/>
        <a:p>
          <a:endParaRPr lang="en-AU"/>
        </a:p>
      </dgm:t>
    </dgm:pt>
    <dgm:pt modelId="{1DA86C7E-097A-48DE-B3A2-F15065482623}" type="sibTrans" cxnId="{68E6D438-3110-402C-AED7-FED6E355E08A}">
      <dgm:prSet/>
      <dgm:spPr/>
      <dgm:t>
        <a:bodyPr/>
        <a:lstStyle/>
        <a:p>
          <a:endParaRPr lang="en-AU"/>
        </a:p>
      </dgm:t>
    </dgm:pt>
    <dgm:pt modelId="{9B866B56-02B6-4CFC-8B92-8E61B4C918BB}" type="pres">
      <dgm:prSet presAssocID="{97D8AC2D-D529-49AF-8D9E-BEEC8154E68B}" presName="Name0" presStyleCnt="0">
        <dgm:presLayoutVars>
          <dgm:dir/>
          <dgm:resizeHandles val="exact"/>
        </dgm:presLayoutVars>
      </dgm:prSet>
      <dgm:spPr/>
    </dgm:pt>
    <dgm:pt modelId="{598BCF9B-D058-4598-8725-70501BA48AD9}" type="pres">
      <dgm:prSet presAssocID="{7331496B-6703-45F4-B8F8-FA24073F1707}" presName="composite" presStyleCnt="0"/>
      <dgm:spPr/>
    </dgm:pt>
    <dgm:pt modelId="{6F23A5BF-7B63-4F1C-A451-1B8D1F6A8AED}" type="pres">
      <dgm:prSet presAssocID="{7331496B-6703-45F4-B8F8-FA24073F1707}" presName="rect1" presStyleLbl="bgImgPlace1" presStyleIdx="0" presStyleCnt="10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5" r="-81815"/>
          </a:stretch>
        </a:blipFill>
      </dgm:spPr>
    </dgm:pt>
    <dgm:pt modelId="{8F626EA7-0E63-401C-861D-19A4A55675D6}" type="pres">
      <dgm:prSet presAssocID="{7331496B-6703-45F4-B8F8-FA24073F1707}" presName="wedgeRectCallout1" presStyleLbl="node1" presStyleIdx="0" presStyleCnt="10">
        <dgm:presLayoutVars>
          <dgm:bulletEnabled val="1"/>
        </dgm:presLayoutVars>
      </dgm:prSet>
      <dgm:spPr/>
    </dgm:pt>
    <dgm:pt modelId="{8F0F97AB-3B51-443D-9EA2-24BEB8A32501}" type="pres">
      <dgm:prSet presAssocID="{29714F57-4C60-43ED-8CB3-2C518DEB2B07}" presName="sibTrans" presStyleCnt="0"/>
      <dgm:spPr/>
    </dgm:pt>
    <dgm:pt modelId="{BC0F2A03-7D8F-4EA9-BE7E-5AFF95BAFDF3}" type="pres">
      <dgm:prSet presAssocID="{FE1D5C68-D444-4B0C-B997-6F891CBB50B6}" presName="composite" presStyleCnt="0"/>
      <dgm:spPr/>
    </dgm:pt>
    <dgm:pt modelId="{5473F395-6D49-4DB5-B9E6-CCE0199FB3C9}" type="pres">
      <dgm:prSet presAssocID="{FE1D5C68-D444-4B0C-B997-6F891CBB50B6}" presName="rect1" presStyleLbl="bgImgPlace1" presStyleIdx="1" presStyleCnt="10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8" t="-17284" r="-76178" b="17284"/>
          </a:stretch>
        </a:blipFill>
      </dgm:spPr>
    </dgm:pt>
    <dgm:pt modelId="{DF827106-578C-4696-A60E-51C98F32F24B}" type="pres">
      <dgm:prSet presAssocID="{FE1D5C68-D444-4B0C-B997-6F891CBB50B6}" presName="wedgeRectCallout1" presStyleLbl="node1" presStyleIdx="1" presStyleCnt="10">
        <dgm:presLayoutVars>
          <dgm:bulletEnabled val="1"/>
        </dgm:presLayoutVars>
      </dgm:prSet>
      <dgm:spPr/>
    </dgm:pt>
    <dgm:pt modelId="{4A18BAA1-6283-4C57-AEBD-10CD8FAD7B24}" type="pres">
      <dgm:prSet presAssocID="{7DF7F194-1E91-4849-AA6A-7E280F0E4E56}" presName="sibTrans" presStyleCnt="0"/>
      <dgm:spPr/>
    </dgm:pt>
    <dgm:pt modelId="{664E0B9E-9C2B-4B42-B9D9-5229B6F6FD7D}" type="pres">
      <dgm:prSet presAssocID="{78595258-945A-4793-8385-D0BAB40FC30C}" presName="composite" presStyleCnt="0"/>
      <dgm:spPr/>
    </dgm:pt>
    <dgm:pt modelId="{FFD8D762-61E2-42DA-BD11-8CA119F5030A}" type="pres">
      <dgm:prSet presAssocID="{78595258-945A-4793-8385-D0BAB40FC30C}" presName="rect1" presStyleLbl="bgImgPlace1" presStyleIdx="2" presStyleCnt="10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34" r="-38334"/>
          </a:stretch>
        </a:blipFill>
      </dgm:spPr>
    </dgm:pt>
    <dgm:pt modelId="{1B82EED6-3AB9-4FE4-989C-8A430D5706FE}" type="pres">
      <dgm:prSet presAssocID="{78595258-945A-4793-8385-D0BAB40FC30C}" presName="wedgeRectCallout1" presStyleLbl="node1" presStyleIdx="2" presStyleCnt="10">
        <dgm:presLayoutVars>
          <dgm:bulletEnabled val="1"/>
        </dgm:presLayoutVars>
      </dgm:prSet>
      <dgm:spPr/>
    </dgm:pt>
    <dgm:pt modelId="{D06C7014-DC2E-4EB1-86CA-4A7FF770E374}" type="pres">
      <dgm:prSet presAssocID="{0597BDD0-BA98-4079-805D-B145433F5683}" presName="sibTrans" presStyleCnt="0"/>
      <dgm:spPr/>
    </dgm:pt>
    <dgm:pt modelId="{D10FF36A-09E4-4082-8288-A0904CFAC5AD}" type="pres">
      <dgm:prSet presAssocID="{69F670DD-0A97-4103-BDAD-258365481197}" presName="composite" presStyleCnt="0"/>
      <dgm:spPr/>
    </dgm:pt>
    <dgm:pt modelId="{C6CA90B2-6546-497F-B65A-5FE6DADA242C}" type="pres">
      <dgm:prSet presAssocID="{69F670DD-0A97-4103-BDAD-258365481197}" presName="rect1" presStyleLbl="bgImgPlace1" presStyleIdx="3" presStyleCnt="10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" r="-69997"/>
          </a:stretch>
        </a:blipFill>
      </dgm:spPr>
    </dgm:pt>
    <dgm:pt modelId="{96475E45-E089-4D3C-AC2A-056E6A1F3817}" type="pres">
      <dgm:prSet presAssocID="{69F670DD-0A97-4103-BDAD-258365481197}" presName="wedgeRectCallout1" presStyleLbl="node1" presStyleIdx="3" presStyleCnt="10">
        <dgm:presLayoutVars>
          <dgm:bulletEnabled val="1"/>
        </dgm:presLayoutVars>
      </dgm:prSet>
      <dgm:spPr/>
    </dgm:pt>
    <dgm:pt modelId="{9B2962BF-E209-471D-A2EA-089B18665E31}" type="pres">
      <dgm:prSet presAssocID="{497E0396-B603-43AD-971C-DCDD431C35D7}" presName="sibTrans" presStyleCnt="0"/>
      <dgm:spPr/>
    </dgm:pt>
    <dgm:pt modelId="{BE45C571-9E61-49E7-9BBD-D80C3CE3A8FA}" type="pres">
      <dgm:prSet presAssocID="{268572FC-4FE1-4227-96C7-F1406A1624BA}" presName="composite" presStyleCnt="0"/>
      <dgm:spPr/>
    </dgm:pt>
    <dgm:pt modelId="{FE9A5EED-A5EB-4CF1-A0BE-E49BEE2F6AFE}" type="pres">
      <dgm:prSet presAssocID="{268572FC-4FE1-4227-96C7-F1406A1624BA}" presName="rect1" presStyleLbl="bgImgPlace1" presStyleIdx="4" presStyleCnt="1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1D428C05-3B56-4485-AFCF-FC6ECAC3F196}" type="pres">
      <dgm:prSet presAssocID="{268572FC-4FE1-4227-96C7-F1406A1624BA}" presName="wedgeRectCallout1" presStyleLbl="node1" presStyleIdx="4" presStyleCnt="10">
        <dgm:presLayoutVars>
          <dgm:bulletEnabled val="1"/>
        </dgm:presLayoutVars>
      </dgm:prSet>
      <dgm:spPr/>
    </dgm:pt>
    <dgm:pt modelId="{183E9CB0-86CA-4E19-BB20-10CCAF5E1670}" type="pres">
      <dgm:prSet presAssocID="{4AB3F7B7-A9D4-4776-BED4-27DD38B18394}" presName="sibTrans" presStyleCnt="0"/>
      <dgm:spPr/>
    </dgm:pt>
    <dgm:pt modelId="{0C2C5EFA-5D1B-458A-99EE-31B2EDC67DF4}" type="pres">
      <dgm:prSet presAssocID="{35E0AD17-3AE8-4259-9442-9EFDEB9CB832}" presName="composite" presStyleCnt="0"/>
      <dgm:spPr/>
    </dgm:pt>
    <dgm:pt modelId="{1FB7E21D-EB40-4DB7-A26B-FCC6005C056A}" type="pres">
      <dgm:prSet presAssocID="{35E0AD17-3AE8-4259-9442-9EFDEB9CB832}" presName="rect1" presStyleLbl="bgImgPlace1" presStyleIdx="5" presStyleCnt="10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713" t="-26920" r="-71987" b="-10192"/>
          </a:stretch>
        </a:blipFill>
      </dgm:spPr>
    </dgm:pt>
    <dgm:pt modelId="{6A702A34-9EA2-4474-8CE4-00E9DD1C832E}" type="pres">
      <dgm:prSet presAssocID="{35E0AD17-3AE8-4259-9442-9EFDEB9CB832}" presName="wedgeRectCallout1" presStyleLbl="node1" presStyleIdx="5" presStyleCnt="10">
        <dgm:presLayoutVars>
          <dgm:bulletEnabled val="1"/>
        </dgm:presLayoutVars>
      </dgm:prSet>
      <dgm:spPr/>
    </dgm:pt>
    <dgm:pt modelId="{9FF83527-2996-474A-A687-10265DEAFF49}" type="pres">
      <dgm:prSet presAssocID="{336D5C4E-D2DD-42A5-BC9C-D08D8B2348EA}" presName="sibTrans" presStyleCnt="0"/>
      <dgm:spPr/>
    </dgm:pt>
    <dgm:pt modelId="{1019947F-5662-4228-93F7-833084BDD5FE}" type="pres">
      <dgm:prSet presAssocID="{E285A86C-F16C-4B36-A439-9898CC30B744}" presName="composite" presStyleCnt="0"/>
      <dgm:spPr/>
    </dgm:pt>
    <dgm:pt modelId="{CF9AA3AD-8CF0-4554-A2FB-F6FCEC51025F}" type="pres">
      <dgm:prSet presAssocID="{E285A86C-F16C-4B36-A439-9898CC30B744}" presName="rect1" presStyleLbl="bgImgPlace1" presStyleIdx="6" presStyleCnt="1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2E76B105-8F1F-4E90-99A6-AA8A5C8F6591}" type="pres">
      <dgm:prSet presAssocID="{E285A86C-F16C-4B36-A439-9898CC30B744}" presName="wedgeRectCallout1" presStyleLbl="node1" presStyleIdx="6" presStyleCnt="10">
        <dgm:presLayoutVars>
          <dgm:bulletEnabled val="1"/>
        </dgm:presLayoutVars>
      </dgm:prSet>
      <dgm:spPr/>
    </dgm:pt>
    <dgm:pt modelId="{AEDB59EC-6DDF-49BD-84FF-922513B54A71}" type="pres">
      <dgm:prSet presAssocID="{F20AFC82-6AD0-4910-8D3D-FE25ACF2444D}" presName="sibTrans" presStyleCnt="0"/>
      <dgm:spPr/>
    </dgm:pt>
    <dgm:pt modelId="{EC36DB89-E2CB-4D60-AB55-10C627DFB235}" type="pres">
      <dgm:prSet presAssocID="{3207326D-BA14-4995-A5D8-A1AD3BB1390F}" presName="composite" presStyleCnt="0"/>
      <dgm:spPr/>
    </dgm:pt>
    <dgm:pt modelId="{3D4BC88B-7E1F-4882-972C-2D0A063CF942}" type="pres">
      <dgm:prSet presAssocID="{3207326D-BA14-4995-A5D8-A1AD3BB1390F}" presName="rect1" presStyleLbl="bgImgPlace1" presStyleIdx="7" presStyleCnt="10"/>
      <dgm:spPr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3" b="-95417"/>
          </a:stretch>
        </a:blipFill>
      </dgm:spPr>
    </dgm:pt>
    <dgm:pt modelId="{A63ACE8F-65B0-402F-9CA8-18188BA53C49}" type="pres">
      <dgm:prSet presAssocID="{3207326D-BA14-4995-A5D8-A1AD3BB1390F}" presName="wedgeRectCallout1" presStyleLbl="node1" presStyleIdx="7" presStyleCnt="10">
        <dgm:presLayoutVars>
          <dgm:bulletEnabled val="1"/>
        </dgm:presLayoutVars>
      </dgm:prSet>
      <dgm:spPr/>
    </dgm:pt>
    <dgm:pt modelId="{36DA82B3-6781-475C-8511-266F96010882}" type="pres">
      <dgm:prSet presAssocID="{6C035D43-06D1-4910-897D-FC4735E63035}" presName="sibTrans" presStyleCnt="0"/>
      <dgm:spPr/>
    </dgm:pt>
    <dgm:pt modelId="{D2F2A997-382B-4AEC-95E5-33AFB9AD8B95}" type="pres">
      <dgm:prSet presAssocID="{1F5EBB2D-2920-488D-9397-420E558A76E1}" presName="composite" presStyleCnt="0"/>
      <dgm:spPr/>
    </dgm:pt>
    <dgm:pt modelId="{BA71D726-9C76-4A74-9681-D898CB6A3182}" type="pres">
      <dgm:prSet presAssocID="{1F5EBB2D-2920-488D-9397-420E558A76E1}" presName="rect1" presStyleLbl="bgImgPlace1" presStyleIdx="8" presStyleCnt="10"/>
      <dgm:spPr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5" r="-140205"/>
          </a:stretch>
        </a:blipFill>
      </dgm:spPr>
    </dgm:pt>
    <dgm:pt modelId="{61548ECD-0D71-434A-82D1-D470174C851A}" type="pres">
      <dgm:prSet presAssocID="{1F5EBB2D-2920-488D-9397-420E558A76E1}" presName="wedgeRectCallout1" presStyleLbl="node1" presStyleIdx="8" presStyleCnt="10">
        <dgm:presLayoutVars>
          <dgm:bulletEnabled val="1"/>
        </dgm:presLayoutVars>
      </dgm:prSet>
      <dgm:spPr/>
    </dgm:pt>
    <dgm:pt modelId="{88215D80-3687-401D-BFA6-013A74A04585}" type="pres">
      <dgm:prSet presAssocID="{AB027A72-3FD5-4CB3-846E-492DDD208798}" presName="sibTrans" presStyleCnt="0"/>
      <dgm:spPr/>
    </dgm:pt>
    <dgm:pt modelId="{D7AFA845-2018-4384-A987-6A19E0232425}" type="pres">
      <dgm:prSet presAssocID="{C6A6666A-0C08-4533-BAC9-A42E9B5E36D2}" presName="composite" presStyleCnt="0"/>
      <dgm:spPr/>
    </dgm:pt>
    <dgm:pt modelId="{6C392906-631E-4B75-BEAD-AC514D4D437D}" type="pres">
      <dgm:prSet presAssocID="{C6A6666A-0C08-4533-BAC9-A42E9B5E36D2}" presName="rect1" presStyleLbl="bgImgPlace1" presStyleIdx="9" presStyleCnt="10"/>
      <dgm:spPr>
        <a:blipFill dpi="0" rotWithShape="1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5" r="-101185"/>
          </a:stretch>
        </a:blipFill>
      </dgm:spPr>
    </dgm:pt>
    <dgm:pt modelId="{6F54C02A-1B02-4DBC-95F4-955D96D58C47}" type="pres">
      <dgm:prSet presAssocID="{C6A6666A-0C08-4533-BAC9-A42E9B5E36D2}" presName="wedgeRectCallout1" presStyleLbl="node1" presStyleIdx="9" presStyleCnt="10">
        <dgm:presLayoutVars>
          <dgm:bulletEnabled val="1"/>
        </dgm:presLayoutVars>
      </dgm:prSet>
      <dgm:spPr/>
    </dgm:pt>
  </dgm:ptLst>
  <dgm:cxnLst>
    <dgm:cxn modelId="{B1E69201-4453-425F-95F6-E462C20C2B1A}" srcId="{97D8AC2D-D529-49AF-8D9E-BEEC8154E68B}" destId="{268572FC-4FE1-4227-96C7-F1406A1624BA}" srcOrd="4" destOrd="0" parTransId="{E29A749C-25F4-494A-9756-9094A2813333}" sibTransId="{4AB3F7B7-A9D4-4776-BED4-27DD38B18394}"/>
    <dgm:cxn modelId="{4CC49405-FB7A-4B74-BE9A-BA6D8F1FB762}" type="presOf" srcId="{C6A6666A-0C08-4533-BAC9-A42E9B5E36D2}" destId="{6F54C02A-1B02-4DBC-95F4-955D96D58C47}" srcOrd="0" destOrd="0" presId="urn:microsoft.com/office/officeart/2008/layout/BendingPictureCaptionList"/>
    <dgm:cxn modelId="{68E6D438-3110-402C-AED7-FED6E355E08A}" srcId="{97D8AC2D-D529-49AF-8D9E-BEEC8154E68B}" destId="{C6A6666A-0C08-4533-BAC9-A42E9B5E36D2}" srcOrd="9" destOrd="0" parTransId="{53F035BB-A249-435F-8787-3A2BFB967B2E}" sibTransId="{1DA86C7E-097A-48DE-B3A2-F15065482623}"/>
    <dgm:cxn modelId="{CF52EB5B-99B0-4635-A476-3FC3EDE6B069}" type="presOf" srcId="{78595258-945A-4793-8385-D0BAB40FC30C}" destId="{1B82EED6-3AB9-4FE4-989C-8A430D5706FE}" srcOrd="0" destOrd="0" presId="urn:microsoft.com/office/officeart/2008/layout/BendingPictureCaptionList"/>
    <dgm:cxn modelId="{3FD16360-D4BC-4A5D-A9C7-2C5E65BDC663}" type="presOf" srcId="{FE1D5C68-D444-4B0C-B997-6F891CBB50B6}" destId="{DF827106-578C-4696-A60E-51C98F32F24B}" srcOrd="0" destOrd="0" presId="urn:microsoft.com/office/officeart/2008/layout/BendingPictureCaptionList"/>
    <dgm:cxn modelId="{8EA8F861-BB89-4259-B993-2056A4294BAE}" srcId="{97D8AC2D-D529-49AF-8D9E-BEEC8154E68B}" destId="{FE1D5C68-D444-4B0C-B997-6F891CBB50B6}" srcOrd="1" destOrd="0" parTransId="{903E57FC-2E6A-4ADC-89ED-B312B0471401}" sibTransId="{7DF7F194-1E91-4849-AA6A-7E280F0E4E56}"/>
    <dgm:cxn modelId="{19821746-A4E3-4F20-9699-50B75D39D7B9}" srcId="{97D8AC2D-D529-49AF-8D9E-BEEC8154E68B}" destId="{69F670DD-0A97-4103-BDAD-258365481197}" srcOrd="3" destOrd="0" parTransId="{D5543200-777B-4786-A946-84D6AD862B8B}" sibTransId="{497E0396-B603-43AD-971C-DCDD431C35D7}"/>
    <dgm:cxn modelId="{37D4287E-92C4-4CC8-9986-BDC3BD00C5CD}" srcId="{97D8AC2D-D529-49AF-8D9E-BEEC8154E68B}" destId="{3207326D-BA14-4995-A5D8-A1AD3BB1390F}" srcOrd="7" destOrd="0" parTransId="{99118DD7-759A-430E-8DF4-608DF2D82D7E}" sibTransId="{6C035D43-06D1-4910-897D-FC4735E63035}"/>
    <dgm:cxn modelId="{64BEC490-0C13-4924-8F75-6EB25BABC2C2}" srcId="{97D8AC2D-D529-49AF-8D9E-BEEC8154E68B}" destId="{E285A86C-F16C-4B36-A439-9898CC30B744}" srcOrd="6" destOrd="0" parTransId="{840F8F6B-B4FF-4023-AB56-B12171D349C6}" sibTransId="{F20AFC82-6AD0-4910-8D3D-FE25ACF2444D}"/>
    <dgm:cxn modelId="{BC533491-B0EF-4830-AFB9-BC03D5D1804B}" type="presOf" srcId="{7331496B-6703-45F4-B8F8-FA24073F1707}" destId="{8F626EA7-0E63-401C-861D-19A4A55675D6}" srcOrd="0" destOrd="0" presId="urn:microsoft.com/office/officeart/2008/layout/BendingPictureCaptionList"/>
    <dgm:cxn modelId="{268DC194-A994-4F0D-8878-CFA343AC1593}" type="presOf" srcId="{97D8AC2D-D529-49AF-8D9E-BEEC8154E68B}" destId="{9B866B56-02B6-4CFC-8B92-8E61B4C918BB}" srcOrd="0" destOrd="0" presId="urn:microsoft.com/office/officeart/2008/layout/BendingPictureCaptionList"/>
    <dgm:cxn modelId="{CD767096-C3B3-4DD1-881E-B7FC5BBE8193}" type="presOf" srcId="{3207326D-BA14-4995-A5D8-A1AD3BB1390F}" destId="{A63ACE8F-65B0-402F-9CA8-18188BA53C49}" srcOrd="0" destOrd="0" presId="urn:microsoft.com/office/officeart/2008/layout/BendingPictureCaptionList"/>
    <dgm:cxn modelId="{BF1E98A9-5A47-4C58-A743-2B627000ED7C}" srcId="{97D8AC2D-D529-49AF-8D9E-BEEC8154E68B}" destId="{35E0AD17-3AE8-4259-9442-9EFDEB9CB832}" srcOrd="5" destOrd="0" parTransId="{E8E1DC2D-F4CB-4133-9096-F3E92B6A870A}" sibTransId="{336D5C4E-D2DD-42A5-BC9C-D08D8B2348EA}"/>
    <dgm:cxn modelId="{9478AFAD-2EFF-42FD-A8DA-60BB6AC6E7E2}" type="presOf" srcId="{268572FC-4FE1-4227-96C7-F1406A1624BA}" destId="{1D428C05-3B56-4485-AFCF-FC6ECAC3F196}" srcOrd="0" destOrd="0" presId="urn:microsoft.com/office/officeart/2008/layout/BendingPictureCaptionList"/>
    <dgm:cxn modelId="{B4E0EAB2-5E7A-483B-8133-4616B44D1B1F}" type="presOf" srcId="{35E0AD17-3AE8-4259-9442-9EFDEB9CB832}" destId="{6A702A34-9EA2-4474-8CE4-00E9DD1C832E}" srcOrd="0" destOrd="0" presId="urn:microsoft.com/office/officeart/2008/layout/BendingPictureCaptionList"/>
    <dgm:cxn modelId="{69B176B7-AA20-4028-8DC2-AD67EAD4DECB}" type="presOf" srcId="{1F5EBB2D-2920-488D-9397-420E558A76E1}" destId="{61548ECD-0D71-434A-82D1-D470174C851A}" srcOrd="0" destOrd="0" presId="urn:microsoft.com/office/officeart/2008/layout/BendingPictureCaptionList"/>
    <dgm:cxn modelId="{0AA902CA-79CC-4397-8171-74C0075F5255}" type="presOf" srcId="{E285A86C-F16C-4B36-A439-9898CC30B744}" destId="{2E76B105-8F1F-4E90-99A6-AA8A5C8F6591}" srcOrd="0" destOrd="0" presId="urn:microsoft.com/office/officeart/2008/layout/BendingPictureCaptionList"/>
    <dgm:cxn modelId="{5A1932DC-D3E8-4A1B-AE9C-5F474C8F9B0C}" srcId="{97D8AC2D-D529-49AF-8D9E-BEEC8154E68B}" destId="{7331496B-6703-45F4-B8F8-FA24073F1707}" srcOrd="0" destOrd="0" parTransId="{133A26B5-E124-406C-B4BF-4E036189EBCC}" sibTransId="{29714F57-4C60-43ED-8CB3-2C518DEB2B07}"/>
    <dgm:cxn modelId="{05B3E9F4-4D50-4623-B2D1-7144E1D23B20}" srcId="{97D8AC2D-D529-49AF-8D9E-BEEC8154E68B}" destId="{1F5EBB2D-2920-488D-9397-420E558A76E1}" srcOrd="8" destOrd="0" parTransId="{22A4F9D4-730E-47D5-B57B-DD3631680129}" sibTransId="{AB027A72-3FD5-4CB3-846E-492DDD208798}"/>
    <dgm:cxn modelId="{C79C27F5-93D6-444D-966C-6D098E4A67C8}" srcId="{97D8AC2D-D529-49AF-8D9E-BEEC8154E68B}" destId="{78595258-945A-4793-8385-D0BAB40FC30C}" srcOrd="2" destOrd="0" parTransId="{0D8C3503-FD94-4578-80E5-561766F277D6}" sibTransId="{0597BDD0-BA98-4079-805D-B145433F5683}"/>
    <dgm:cxn modelId="{4CAFF6FB-539A-4BF8-84E9-646AA3A10BD0}" type="presOf" srcId="{69F670DD-0A97-4103-BDAD-258365481197}" destId="{96475E45-E089-4D3C-AC2A-056E6A1F3817}" srcOrd="0" destOrd="0" presId="urn:microsoft.com/office/officeart/2008/layout/BendingPictureCaptionList"/>
    <dgm:cxn modelId="{CA0556AF-CEC7-409E-A0E7-4417361D73F5}" type="presParOf" srcId="{9B866B56-02B6-4CFC-8B92-8E61B4C918BB}" destId="{598BCF9B-D058-4598-8725-70501BA48AD9}" srcOrd="0" destOrd="0" presId="urn:microsoft.com/office/officeart/2008/layout/BendingPictureCaptionList"/>
    <dgm:cxn modelId="{D0859911-663E-4DC0-BFB4-ADF47A2666B2}" type="presParOf" srcId="{598BCF9B-D058-4598-8725-70501BA48AD9}" destId="{6F23A5BF-7B63-4F1C-A451-1B8D1F6A8AED}" srcOrd="0" destOrd="0" presId="urn:microsoft.com/office/officeart/2008/layout/BendingPictureCaptionList"/>
    <dgm:cxn modelId="{2DAE7556-2B74-4DC6-A920-469981769808}" type="presParOf" srcId="{598BCF9B-D058-4598-8725-70501BA48AD9}" destId="{8F626EA7-0E63-401C-861D-19A4A55675D6}" srcOrd="1" destOrd="0" presId="urn:microsoft.com/office/officeart/2008/layout/BendingPictureCaptionList"/>
    <dgm:cxn modelId="{DA581B71-F245-4B1D-944A-3506988826C2}" type="presParOf" srcId="{9B866B56-02B6-4CFC-8B92-8E61B4C918BB}" destId="{8F0F97AB-3B51-443D-9EA2-24BEB8A32501}" srcOrd="1" destOrd="0" presId="urn:microsoft.com/office/officeart/2008/layout/BendingPictureCaptionList"/>
    <dgm:cxn modelId="{308C3582-2978-486A-9D34-3077CBB9C545}" type="presParOf" srcId="{9B866B56-02B6-4CFC-8B92-8E61B4C918BB}" destId="{BC0F2A03-7D8F-4EA9-BE7E-5AFF95BAFDF3}" srcOrd="2" destOrd="0" presId="urn:microsoft.com/office/officeart/2008/layout/BendingPictureCaptionList"/>
    <dgm:cxn modelId="{33F7AF86-620F-4AF3-881F-FCFFCA9196B6}" type="presParOf" srcId="{BC0F2A03-7D8F-4EA9-BE7E-5AFF95BAFDF3}" destId="{5473F395-6D49-4DB5-B9E6-CCE0199FB3C9}" srcOrd="0" destOrd="0" presId="urn:microsoft.com/office/officeart/2008/layout/BendingPictureCaptionList"/>
    <dgm:cxn modelId="{E4C7EF7B-9271-4072-BEFE-C3DF23822805}" type="presParOf" srcId="{BC0F2A03-7D8F-4EA9-BE7E-5AFF95BAFDF3}" destId="{DF827106-578C-4696-A60E-51C98F32F24B}" srcOrd="1" destOrd="0" presId="urn:microsoft.com/office/officeart/2008/layout/BendingPictureCaptionList"/>
    <dgm:cxn modelId="{5E48EBE6-5A87-480F-A5C4-E306FE19F9F7}" type="presParOf" srcId="{9B866B56-02B6-4CFC-8B92-8E61B4C918BB}" destId="{4A18BAA1-6283-4C57-AEBD-10CD8FAD7B24}" srcOrd="3" destOrd="0" presId="urn:microsoft.com/office/officeart/2008/layout/BendingPictureCaptionList"/>
    <dgm:cxn modelId="{0EA7D2F9-7E8A-486A-83B6-537B10124D2D}" type="presParOf" srcId="{9B866B56-02B6-4CFC-8B92-8E61B4C918BB}" destId="{664E0B9E-9C2B-4B42-B9D9-5229B6F6FD7D}" srcOrd="4" destOrd="0" presId="urn:microsoft.com/office/officeart/2008/layout/BendingPictureCaptionList"/>
    <dgm:cxn modelId="{9B0AB38A-4691-4987-85DF-39119C36DF7B}" type="presParOf" srcId="{664E0B9E-9C2B-4B42-B9D9-5229B6F6FD7D}" destId="{FFD8D762-61E2-42DA-BD11-8CA119F5030A}" srcOrd="0" destOrd="0" presId="urn:microsoft.com/office/officeart/2008/layout/BendingPictureCaptionList"/>
    <dgm:cxn modelId="{821AE055-E416-4466-B9E9-FFB109872B08}" type="presParOf" srcId="{664E0B9E-9C2B-4B42-B9D9-5229B6F6FD7D}" destId="{1B82EED6-3AB9-4FE4-989C-8A430D5706FE}" srcOrd="1" destOrd="0" presId="urn:microsoft.com/office/officeart/2008/layout/BendingPictureCaptionList"/>
    <dgm:cxn modelId="{3DA1DB78-88D8-4F96-A56A-A1CA71C91026}" type="presParOf" srcId="{9B866B56-02B6-4CFC-8B92-8E61B4C918BB}" destId="{D06C7014-DC2E-4EB1-86CA-4A7FF770E374}" srcOrd="5" destOrd="0" presId="urn:microsoft.com/office/officeart/2008/layout/BendingPictureCaptionList"/>
    <dgm:cxn modelId="{67EF322C-EF4B-4105-BFB0-BDE18A58F46F}" type="presParOf" srcId="{9B866B56-02B6-4CFC-8B92-8E61B4C918BB}" destId="{D10FF36A-09E4-4082-8288-A0904CFAC5AD}" srcOrd="6" destOrd="0" presId="urn:microsoft.com/office/officeart/2008/layout/BendingPictureCaptionList"/>
    <dgm:cxn modelId="{7901C9F3-2F21-4706-B9F4-AEA92C6A0D20}" type="presParOf" srcId="{D10FF36A-09E4-4082-8288-A0904CFAC5AD}" destId="{C6CA90B2-6546-497F-B65A-5FE6DADA242C}" srcOrd="0" destOrd="0" presId="urn:microsoft.com/office/officeart/2008/layout/BendingPictureCaptionList"/>
    <dgm:cxn modelId="{E28B8586-C55F-4C3F-B338-741DDDF14CFF}" type="presParOf" srcId="{D10FF36A-09E4-4082-8288-A0904CFAC5AD}" destId="{96475E45-E089-4D3C-AC2A-056E6A1F3817}" srcOrd="1" destOrd="0" presId="urn:microsoft.com/office/officeart/2008/layout/BendingPictureCaptionList"/>
    <dgm:cxn modelId="{8C31E727-6E66-46B2-AB5F-019253B901A7}" type="presParOf" srcId="{9B866B56-02B6-4CFC-8B92-8E61B4C918BB}" destId="{9B2962BF-E209-471D-A2EA-089B18665E31}" srcOrd="7" destOrd="0" presId="urn:microsoft.com/office/officeart/2008/layout/BendingPictureCaptionList"/>
    <dgm:cxn modelId="{65BD43A0-1E6B-4E52-8688-1B07C1E07D5B}" type="presParOf" srcId="{9B866B56-02B6-4CFC-8B92-8E61B4C918BB}" destId="{BE45C571-9E61-49E7-9BBD-D80C3CE3A8FA}" srcOrd="8" destOrd="0" presId="urn:microsoft.com/office/officeart/2008/layout/BendingPictureCaptionList"/>
    <dgm:cxn modelId="{551EF5C7-0E23-4994-AB79-F9EFD4CF8495}" type="presParOf" srcId="{BE45C571-9E61-49E7-9BBD-D80C3CE3A8FA}" destId="{FE9A5EED-A5EB-4CF1-A0BE-E49BEE2F6AFE}" srcOrd="0" destOrd="0" presId="urn:microsoft.com/office/officeart/2008/layout/BendingPictureCaptionList"/>
    <dgm:cxn modelId="{25905A37-EBC3-436C-886B-65B3A73B3486}" type="presParOf" srcId="{BE45C571-9E61-49E7-9BBD-D80C3CE3A8FA}" destId="{1D428C05-3B56-4485-AFCF-FC6ECAC3F196}" srcOrd="1" destOrd="0" presId="urn:microsoft.com/office/officeart/2008/layout/BendingPictureCaptionList"/>
    <dgm:cxn modelId="{D9309E48-24AA-4FDC-9076-ABF987F8EC47}" type="presParOf" srcId="{9B866B56-02B6-4CFC-8B92-8E61B4C918BB}" destId="{183E9CB0-86CA-4E19-BB20-10CCAF5E1670}" srcOrd="9" destOrd="0" presId="urn:microsoft.com/office/officeart/2008/layout/BendingPictureCaptionList"/>
    <dgm:cxn modelId="{802A7D31-4A08-48E8-BC79-1B4078647C1D}" type="presParOf" srcId="{9B866B56-02B6-4CFC-8B92-8E61B4C918BB}" destId="{0C2C5EFA-5D1B-458A-99EE-31B2EDC67DF4}" srcOrd="10" destOrd="0" presId="urn:microsoft.com/office/officeart/2008/layout/BendingPictureCaptionList"/>
    <dgm:cxn modelId="{EAB6D5CF-F039-4F61-81AF-2E3EC7F70BF6}" type="presParOf" srcId="{0C2C5EFA-5D1B-458A-99EE-31B2EDC67DF4}" destId="{1FB7E21D-EB40-4DB7-A26B-FCC6005C056A}" srcOrd="0" destOrd="0" presId="urn:microsoft.com/office/officeart/2008/layout/BendingPictureCaptionList"/>
    <dgm:cxn modelId="{473C6794-20A0-45DA-938C-BFC956FD1F8D}" type="presParOf" srcId="{0C2C5EFA-5D1B-458A-99EE-31B2EDC67DF4}" destId="{6A702A34-9EA2-4474-8CE4-00E9DD1C832E}" srcOrd="1" destOrd="0" presId="urn:microsoft.com/office/officeart/2008/layout/BendingPictureCaptionList"/>
    <dgm:cxn modelId="{D090C285-E132-4C89-A60B-90EC7944D065}" type="presParOf" srcId="{9B866B56-02B6-4CFC-8B92-8E61B4C918BB}" destId="{9FF83527-2996-474A-A687-10265DEAFF49}" srcOrd="11" destOrd="0" presId="urn:microsoft.com/office/officeart/2008/layout/BendingPictureCaptionList"/>
    <dgm:cxn modelId="{CE14D58E-6345-478B-A5D7-F30698CD386E}" type="presParOf" srcId="{9B866B56-02B6-4CFC-8B92-8E61B4C918BB}" destId="{1019947F-5662-4228-93F7-833084BDD5FE}" srcOrd="12" destOrd="0" presId="urn:microsoft.com/office/officeart/2008/layout/BendingPictureCaptionList"/>
    <dgm:cxn modelId="{B9011137-181D-45AA-9BED-15CCF2063932}" type="presParOf" srcId="{1019947F-5662-4228-93F7-833084BDD5FE}" destId="{CF9AA3AD-8CF0-4554-A2FB-F6FCEC51025F}" srcOrd="0" destOrd="0" presId="urn:microsoft.com/office/officeart/2008/layout/BendingPictureCaptionList"/>
    <dgm:cxn modelId="{083C30A9-931A-4333-BB82-59F979579952}" type="presParOf" srcId="{1019947F-5662-4228-93F7-833084BDD5FE}" destId="{2E76B105-8F1F-4E90-99A6-AA8A5C8F6591}" srcOrd="1" destOrd="0" presId="urn:microsoft.com/office/officeart/2008/layout/BendingPictureCaptionList"/>
    <dgm:cxn modelId="{A4543446-C5A6-486D-89C5-37736263A43C}" type="presParOf" srcId="{9B866B56-02B6-4CFC-8B92-8E61B4C918BB}" destId="{AEDB59EC-6DDF-49BD-84FF-922513B54A71}" srcOrd="13" destOrd="0" presId="urn:microsoft.com/office/officeart/2008/layout/BendingPictureCaptionList"/>
    <dgm:cxn modelId="{E5F4019E-5A7C-4E82-A6A9-23A10984021C}" type="presParOf" srcId="{9B866B56-02B6-4CFC-8B92-8E61B4C918BB}" destId="{EC36DB89-E2CB-4D60-AB55-10C627DFB235}" srcOrd="14" destOrd="0" presId="urn:microsoft.com/office/officeart/2008/layout/BendingPictureCaptionList"/>
    <dgm:cxn modelId="{69D4678D-29EF-493A-BB66-7B37762EBA47}" type="presParOf" srcId="{EC36DB89-E2CB-4D60-AB55-10C627DFB235}" destId="{3D4BC88B-7E1F-4882-972C-2D0A063CF942}" srcOrd="0" destOrd="0" presId="urn:microsoft.com/office/officeart/2008/layout/BendingPictureCaptionList"/>
    <dgm:cxn modelId="{D8B5C444-66BF-49AF-8182-D0B51A7D3063}" type="presParOf" srcId="{EC36DB89-E2CB-4D60-AB55-10C627DFB235}" destId="{A63ACE8F-65B0-402F-9CA8-18188BA53C49}" srcOrd="1" destOrd="0" presId="urn:microsoft.com/office/officeart/2008/layout/BendingPictureCaptionList"/>
    <dgm:cxn modelId="{2E5CA317-B069-4CDA-9073-330F40C88F02}" type="presParOf" srcId="{9B866B56-02B6-4CFC-8B92-8E61B4C918BB}" destId="{36DA82B3-6781-475C-8511-266F96010882}" srcOrd="15" destOrd="0" presId="urn:microsoft.com/office/officeart/2008/layout/BendingPictureCaptionList"/>
    <dgm:cxn modelId="{D6551751-B96A-446B-8091-3F33443215D6}" type="presParOf" srcId="{9B866B56-02B6-4CFC-8B92-8E61B4C918BB}" destId="{D2F2A997-382B-4AEC-95E5-33AFB9AD8B95}" srcOrd="16" destOrd="0" presId="urn:microsoft.com/office/officeart/2008/layout/BendingPictureCaptionList"/>
    <dgm:cxn modelId="{73726459-1868-453A-96CC-74DAEA298B58}" type="presParOf" srcId="{D2F2A997-382B-4AEC-95E5-33AFB9AD8B95}" destId="{BA71D726-9C76-4A74-9681-D898CB6A3182}" srcOrd="0" destOrd="0" presId="urn:microsoft.com/office/officeart/2008/layout/BendingPictureCaptionList"/>
    <dgm:cxn modelId="{EA68F726-5D22-460D-8EBE-EE9DE7DCD0A8}" type="presParOf" srcId="{D2F2A997-382B-4AEC-95E5-33AFB9AD8B95}" destId="{61548ECD-0D71-434A-82D1-D470174C851A}" srcOrd="1" destOrd="0" presId="urn:microsoft.com/office/officeart/2008/layout/BendingPictureCaptionList"/>
    <dgm:cxn modelId="{2BCE078D-ADDE-4115-9EF5-797F653B7730}" type="presParOf" srcId="{9B866B56-02B6-4CFC-8B92-8E61B4C918BB}" destId="{88215D80-3687-401D-BFA6-013A74A04585}" srcOrd="17" destOrd="0" presId="urn:microsoft.com/office/officeart/2008/layout/BendingPictureCaptionList"/>
    <dgm:cxn modelId="{FB13849C-5F1C-4F5F-910F-E980AB2A50CD}" type="presParOf" srcId="{9B866B56-02B6-4CFC-8B92-8E61B4C918BB}" destId="{D7AFA845-2018-4384-A987-6A19E0232425}" srcOrd="18" destOrd="0" presId="urn:microsoft.com/office/officeart/2008/layout/BendingPictureCaptionList"/>
    <dgm:cxn modelId="{871FA9EC-AA88-479E-9512-ACD3DA37316C}" type="presParOf" srcId="{D7AFA845-2018-4384-A987-6A19E0232425}" destId="{6C392906-631E-4B75-BEAD-AC514D4D437D}" srcOrd="0" destOrd="0" presId="urn:microsoft.com/office/officeart/2008/layout/BendingPictureCaptionList"/>
    <dgm:cxn modelId="{CFAB309F-0D67-48F6-A862-A7CB7E08E4E5}" type="presParOf" srcId="{D7AFA845-2018-4384-A987-6A19E0232425}" destId="{6F54C02A-1B02-4DBC-95F4-955D96D58C4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D8AC2D-D529-49AF-8D9E-BEEC8154E68B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7331496B-6703-45F4-B8F8-FA24073F1707}">
      <dgm:prSet phldrT="[Text]"/>
      <dgm:spPr/>
      <dgm:t>
        <a:bodyPr/>
        <a:lstStyle/>
        <a:p>
          <a:r>
            <a:rPr lang="en-AU" dirty="0"/>
            <a:t>1. Post P&amp;ID</a:t>
          </a:r>
        </a:p>
      </dgm:t>
    </dgm:pt>
    <dgm:pt modelId="{133A26B5-E124-406C-B4BF-4E036189EBCC}" type="parTrans" cxnId="{5A1932DC-D3E8-4A1B-AE9C-5F474C8F9B0C}">
      <dgm:prSet/>
      <dgm:spPr/>
      <dgm:t>
        <a:bodyPr/>
        <a:lstStyle/>
        <a:p>
          <a:endParaRPr lang="en-AU"/>
        </a:p>
      </dgm:t>
    </dgm:pt>
    <dgm:pt modelId="{29714F57-4C60-43ED-8CB3-2C518DEB2B07}" type="sibTrans" cxnId="{5A1932DC-D3E8-4A1B-AE9C-5F474C8F9B0C}">
      <dgm:prSet/>
      <dgm:spPr/>
      <dgm:t>
        <a:bodyPr/>
        <a:lstStyle/>
        <a:p>
          <a:endParaRPr lang="en-AU"/>
        </a:p>
      </dgm:t>
    </dgm:pt>
    <dgm:pt modelId="{FE1D5C68-D444-4B0C-B997-6F891CBB50B6}">
      <dgm:prSet phldrT="[Text]"/>
      <dgm:spPr/>
      <dgm:t>
        <a:bodyPr/>
        <a:lstStyle/>
        <a:p>
          <a:r>
            <a:rPr lang="en-AU" dirty="0"/>
            <a:t>2. Transform P&amp;ID to CCOM</a:t>
          </a:r>
        </a:p>
      </dgm:t>
    </dgm:pt>
    <dgm:pt modelId="{903E57FC-2E6A-4ADC-89ED-B312B0471401}" type="parTrans" cxnId="{8EA8F861-BB89-4259-B993-2056A4294BAE}">
      <dgm:prSet/>
      <dgm:spPr/>
      <dgm:t>
        <a:bodyPr/>
        <a:lstStyle/>
        <a:p>
          <a:endParaRPr lang="en-AU"/>
        </a:p>
      </dgm:t>
    </dgm:pt>
    <dgm:pt modelId="{7DF7F194-1E91-4849-AA6A-7E280F0E4E56}" type="sibTrans" cxnId="{8EA8F861-BB89-4259-B993-2056A4294BAE}">
      <dgm:prSet/>
      <dgm:spPr/>
      <dgm:t>
        <a:bodyPr/>
        <a:lstStyle/>
        <a:p>
          <a:endParaRPr lang="en-AU"/>
        </a:p>
      </dgm:t>
    </dgm:pt>
    <dgm:pt modelId="{78595258-945A-4793-8385-D0BAB40FC30C}">
      <dgm:prSet phldrT="[Text]"/>
      <dgm:spPr/>
      <dgm:t>
        <a:bodyPr/>
        <a:lstStyle/>
        <a:p>
          <a:r>
            <a:rPr lang="en-AU" dirty="0"/>
            <a:t>3. Show As-Designed Data in </a:t>
          </a:r>
          <a:r>
            <a:rPr lang="en-AU" dirty="0" err="1"/>
            <a:t>InteropRegister</a:t>
          </a:r>
          <a:endParaRPr lang="en-AU" dirty="0"/>
        </a:p>
      </dgm:t>
    </dgm:pt>
    <dgm:pt modelId="{0D8C3503-FD94-4578-80E5-561766F277D6}" type="parTrans" cxnId="{C79C27F5-93D6-444D-966C-6D098E4A67C8}">
      <dgm:prSet/>
      <dgm:spPr/>
      <dgm:t>
        <a:bodyPr/>
        <a:lstStyle/>
        <a:p>
          <a:endParaRPr lang="en-AU"/>
        </a:p>
      </dgm:t>
    </dgm:pt>
    <dgm:pt modelId="{0597BDD0-BA98-4079-805D-B145433F5683}" type="sibTrans" cxnId="{C79C27F5-93D6-444D-966C-6D098E4A67C8}">
      <dgm:prSet/>
      <dgm:spPr/>
      <dgm:t>
        <a:bodyPr/>
        <a:lstStyle/>
        <a:p>
          <a:endParaRPr lang="en-AU"/>
        </a:p>
      </dgm:t>
    </dgm:pt>
    <dgm:pt modelId="{69F670DD-0A97-4103-BDAD-258365481197}">
      <dgm:prSet phldrT="[Text]"/>
      <dgm:spPr/>
      <dgm:t>
        <a:bodyPr/>
        <a:lstStyle/>
        <a:p>
          <a:r>
            <a:rPr lang="en-AU" dirty="0"/>
            <a:t>4. Capital Project WMS: Publish As-Built Asset Data</a:t>
          </a:r>
        </a:p>
      </dgm:t>
    </dgm:pt>
    <dgm:pt modelId="{D5543200-777B-4786-A946-84D6AD862B8B}" type="parTrans" cxnId="{19821746-A4E3-4F20-9699-50B75D39D7B9}">
      <dgm:prSet/>
      <dgm:spPr/>
      <dgm:t>
        <a:bodyPr/>
        <a:lstStyle/>
        <a:p>
          <a:endParaRPr lang="en-AU"/>
        </a:p>
      </dgm:t>
    </dgm:pt>
    <dgm:pt modelId="{497E0396-B603-43AD-971C-DCDD431C35D7}" type="sibTrans" cxnId="{19821746-A4E3-4F20-9699-50B75D39D7B9}">
      <dgm:prSet/>
      <dgm:spPr/>
      <dgm:t>
        <a:bodyPr/>
        <a:lstStyle/>
        <a:p>
          <a:endParaRPr lang="en-AU"/>
        </a:p>
      </dgm:t>
    </dgm:pt>
    <dgm:pt modelId="{268572FC-4FE1-4227-96C7-F1406A1624BA}">
      <dgm:prSet phldrT="[Text]"/>
      <dgm:spPr/>
      <dgm:t>
        <a:bodyPr/>
        <a:lstStyle/>
        <a:p>
          <a:r>
            <a:rPr lang="en-AU" dirty="0"/>
            <a:t>5. Show Asset Data in </a:t>
          </a:r>
          <a:r>
            <a:rPr lang="en-AU" dirty="0" err="1"/>
            <a:t>InteropRegister</a:t>
          </a:r>
          <a:endParaRPr lang="en-AU" dirty="0"/>
        </a:p>
      </dgm:t>
    </dgm:pt>
    <dgm:pt modelId="{E29A749C-25F4-494A-9756-9094A2813333}" type="parTrans" cxnId="{B1E69201-4453-425F-95F6-E462C20C2B1A}">
      <dgm:prSet/>
      <dgm:spPr/>
      <dgm:t>
        <a:bodyPr/>
        <a:lstStyle/>
        <a:p>
          <a:endParaRPr lang="en-AU"/>
        </a:p>
      </dgm:t>
    </dgm:pt>
    <dgm:pt modelId="{4AB3F7B7-A9D4-4776-BED4-27DD38B18394}" type="sibTrans" cxnId="{B1E69201-4453-425F-95F6-E462C20C2B1A}">
      <dgm:prSet/>
      <dgm:spPr/>
      <dgm:t>
        <a:bodyPr/>
        <a:lstStyle/>
        <a:p>
          <a:endParaRPr lang="en-AU"/>
        </a:p>
      </dgm:t>
    </dgm:pt>
    <dgm:pt modelId="{35E0AD17-3AE8-4259-9442-9EFDEB9CB832}">
      <dgm:prSet phldrT="[Text]"/>
      <dgm:spPr/>
      <dgm:t>
        <a:bodyPr/>
        <a:lstStyle/>
        <a:p>
          <a:r>
            <a:rPr lang="en-AU" dirty="0"/>
            <a:t>6. Handover As-Designed/As-Built Data</a:t>
          </a:r>
        </a:p>
      </dgm:t>
    </dgm:pt>
    <dgm:pt modelId="{E8E1DC2D-F4CB-4133-9096-F3E92B6A870A}" type="parTrans" cxnId="{BF1E98A9-5A47-4C58-A743-2B627000ED7C}">
      <dgm:prSet/>
      <dgm:spPr/>
      <dgm:t>
        <a:bodyPr/>
        <a:lstStyle/>
        <a:p>
          <a:endParaRPr lang="en-AU"/>
        </a:p>
      </dgm:t>
    </dgm:pt>
    <dgm:pt modelId="{336D5C4E-D2DD-42A5-BC9C-D08D8B2348EA}" type="sibTrans" cxnId="{BF1E98A9-5A47-4C58-A743-2B627000ED7C}">
      <dgm:prSet/>
      <dgm:spPr/>
      <dgm:t>
        <a:bodyPr/>
        <a:lstStyle/>
        <a:p>
          <a:endParaRPr lang="en-AU"/>
        </a:p>
      </dgm:t>
    </dgm:pt>
    <dgm:pt modelId="{E285A86C-F16C-4B36-A439-9898CC30B744}">
      <dgm:prSet phldrT="[Text]"/>
      <dgm:spPr/>
      <dgm:t>
        <a:bodyPr/>
        <a:lstStyle/>
        <a:p>
          <a:r>
            <a:rPr lang="en-AU" dirty="0"/>
            <a:t>7. CBM, </a:t>
          </a:r>
          <a:r>
            <a:rPr lang="en-AU" dirty="0" err="1"/>
            <a:t>PdMA</a:t>
          </a:r>
          <a:endParaRPr lang="en-AU" dirty="0"/>
        </a:p>
      </dgm:t>
    </dgm:pt>
    <dgm:pt modelId="{840F8F6B-B4FF-4023-AB56-B12171D349C6}" type="parTrans" cxnId="{64BEC490-0C13-4924-8F75-6EB25BABC2C2}">
      <dgm:prSet/>
      <dgm:spPr/>
      <dgm:t>
        <a:bodyPr/>
        <a:lstStyle/>
        <a:p>
          <a:endParaRPr lang="en-AU"/>
        </a:p>
      </dgm:t>
    </dgm:pt>
    <dgm:pt modelId="{F20AFC82-6AD0-4910-8D3D-FE25ACF2444D}" type="sibTrans" cxnId="{64BEC490-0C13-4924-8F75-6EB25BABC2C2}">
      <dgm:prSet/>
      <dgm:spPr/>
      <dgm:t>
        <a:bodyPr/>
        <a:lstStyle/>
        <a:p>
          <a:endParaRPr lang="en-AU"/>
        </a:p>
      </dgm:t>
    </dgm:pt>
    <dgm:pt modelId="{3207326D-BA14-4995-A5D8-A1AD3BB1390F}">
      <dgm:prSet phldrT="[Text]"/>
      <dgm:spPr/>
      <dgm:t>
        <a:bodyPr/>
        <a:lstStyle/>
        <a:p>
          <a:r>
            <a:rPr lang="en-AU" dirty="0"/>
            <a:t>8. </a:t>
          </a:r>
          <a:r>
            <a:rPr lang="en-AU" dirty="0" err="1"/>
            <a:t>InteropRegister</a:t>
          </a:r>
          <a:r>
            <a:rPr lang="en-AU" dirty="0"/>
            <a:t> Receives CBM Advisory</a:t>
          </a:r>
        </a:p>
      </dgm:t>
    </dgm:pt>
    <dgm:pt modelId="{99118DD7-759A-430E-8DF4-608DF2D82D7E}" type="parTrans" cxnId="{37D4287E-92C4-4CC8-9986-BDC3BD00C5CD}">
      <dgm:prSet/>
      <dgm:spPr/>
      <dgm:t>
        <a:bodyPr/>
        <a:lstStyle/>
        <a:p>
          <a:endParaRPr lang="en-AU"/>
        </a:p>
      </dgm:t>
    </dgm:pt>
    <dgm:pt modelId="{6C035D43-06D1-4910-897D-FC4735E63035}" type="sibTrans" cxnId="{37D4287E-92C4-4CC8-9986-BDC3BD00C5CD}">
      <dgm:prSet/>
      <dgm:spPr/>
      <dgm:t>
        <a:bodyPr/>
        <a:lstStyle/>
        <a:p>
          <a:endParaRPr lang="en-AU"/>
        </a:p>
      </dgm:t>
    </dgm:pt>
    <dgm:pt modelId="{1F5EBB2D-2920-488D-9397-420E558A76E1}">
      <dgm:prSet phldrT="[Text]"/>
      <dgm:spPr/>
      <dgm:t>
        <a:bodyPr/>
        <a:lstStyle/>
        <a:p>
          <a:r>
            <a:rPr lang="en-AU" dirty="0"/>
            <a:t>9. Perform Remove and Replace using mock-up</a:t>
          </a:r>
        </a:p>
      </dgm:t>
    </dgm:pt>
    <dgm:pt modelId="{22A4F9D4-730E-47D5-B57B-DD3631680129}" type="parTrans" cxnId="{05B3E9F4-4D50-4623-B2D1-7144E1D23B20}">
      <dgm:prSet/>
      <dgm:spPr/>
      <dgm:t>
        <a:bodyPr/>
        <a:lstStyle/>
        <a:p>
          <a:endParaRPr lang="en-AU"/>
        </a:p>
      </dgm:t>
    </dgm:pt>
    <dgm:pt modelId="{AB027A72-3FD5-4CB3-846E-492DDD208798}" type="sibTrans" cxnId="{05B3E9F4-4D50-4623-B2D1-7144E1D23B20}">
      <dgm:prSet/>
      <dgm:spPr/>
      <dgm:t>
        <a:bodyPr/>
        <a:lstStyle/>
        <a:p>
          <a:endParaRPr lang="en-AU"/>
        </a:p>
      </dgm:t>
    </dgm:pt>
    <dgm:pt modelId="{C6A6666A-0C08-4533-BAC9-A42E9B5E36D2}">
      <dgm:prSet phldrT="[Text]"/>
      <dgm:spPr/>
      <dgm:t>
        <a:bodyPr/>
        <a:lstStyle/>
        <a:p>
          <a:r>
            <a:rPr lang="en-AU" dirty="0"/>
            <a:t>10. Show result of event-driven updates</a:t>
          </a:r>
        </a:p>
      </dgm:t>
    </dgm:pt>
    <dgm:pt modelId="{53F035BB-A249-435F-8787-3A2BFB967B2E}" type="parTrans" cxnId="{68E6D438-3110-402C-AED7-FED6E355E08A}">
      <dgm:prSet/>
      <dgm:spPr/>
      <dgm:t>
        <a:bodyPr/>
        <a:lstStyle/>
        <a:p>
          <a:endParaRPr lang="en-AU"/>
        </a:p>
      </dgm:t>
    </dgm:pt>
    <dgm:pt modelId="{1DA86C7E-097A-48DE-B3A2-F15065482623}" type="sibTrans" cxnId="{68E6D438-3110-402C-AED7-FED6E355E08A}">
      <dgm:prSet/>
      <dgm:spPr/>
      <dgm:t>
        <a:bodyPr/>
        <a:lstStyle/>
        <a:p>
          <a:endParaRPr lang="en-AU"/>
        </a:p>
      </dgm:t>
    </dgm:pt>
    <dgm:pt modelId="{9B866B56-02B6-4CFC-8B92-8E61B4C918BB}" type="pres">
      <dgm:prSet presAssocID="{97D8AC2D-D529-49AF-8D9E-BEEC8154E68B}" presName="Name0" presStyleCnt="0">
        <dgm:presLayoutVars>
          <dgm:dir/>
          <dgm:resizeHandles val="exact"/>
        </dgm:presLayoutVars>
      </dgm:prSet>
      <dgm:spPr/>
    </dgm:pt>
    <dgm:pt modelId="{598BCF9B-D058-4598-8725-70501BA48AD9}" type="pres">
      <dgm:prSet presAssocID="{7331496B-6703-45F4-B8F8-FA24073F1707}" presName="composite" presStyleCnt="0"/>
      <dgm:spPr/>
    </dgm:pt>
    <dgm:pt modelId="{6F23A5BF-7B63-4F1C-A451-1B8D1F6A8AED}" type="pres">
      <dgm:prSet presAssocID="{7331496B-6703-45F4-B8F8-FA24073F1707}" presName="rect1" presStyleLbl="bgImgPlace1" presStyleIdx="0" presStyleCnt="10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5" r="-81815"/>
          </a:stretch>
        </a:blipFill>
      </dgm:spPr>
    </dgm:pt>
    <dgm:pt modelId="{8F626EA7-0E63-401C-861D-19A4A55675D6}" type="pres">
      <dgm:prSet presAssocID="{7331496B-6703-45F4-B8F8-FA24073F1707}" presName="wedgeRectCallout1" presStyleLbl="node1" presStyleIdx="0" presStyleCnt="10">
        <dgm:presLayoutVars>
          <dgm:bulletEnabled val="1"/>
        </dgm:presLayoutVars>
      </dgm:prSet>
      <dgm:spPr/>
    </dgm:pt>
    <dgm:pt modelId="{8F0F97AB-3B51-443D-9EA2-24BEB8A32501}" type="pres">
      <dgm:prSet presAssocID="{29714F57-4C60-43ED-8CB3-2C518DEB2B07}" presName="sibTrans" presStyleCnt="0"/>
      <dgm:spPr/>
    </dgm:pt>
    <dgm:pt modelId="{BC0F2A03-7D8F-4EA9-BE7E-5AFF95BAFDF3}" type="pres">
      <dgm:prSet presAssocID="{FE1D5C68-D444-4B0C-B997-6F891CBB50B6}" presName="composite" presStyleCnt="0"/>
      <dgm:spPr/>
    </dgm:pt>
    <dgm:pt modelId="{5473F395-6D49-4DB5-B9E6-CCE0199FB3C9}" type="pres">
      <dgm:prSet presAssocID="{FE1D5C68-D444-4B0C-B997-6F891CBB50B6}" presName="rect1" presStyleLbl="bgImgPlace1" presStyleIdx="1" presStyleCnt="10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8" t="-17284" r="-76178" b="17284"/>
          </a:stretch>
        </a:blipFill>
      </dgm:spPr>
    </dgm:pt>
    <dgm:pt modelId="{DF827106-578C-4696-A60E-51C98F32F24B}" type="pres">
      <dgm:prSet presAssocID="{FE1D5C68-D444-4B0C-B997-6F891CBB50B6}" presName="wedgeRectCallout1" presStyleLbl="node1" presStyleIdx="1" presStyleCnt="10">
        <dgm:presLayoutVars>
          <dgm:bulletEnabled val="1"/>
        </dgm:presLayoutVars>
      </dgm:prSet>
      <dgm:spPr/>
    </dgm:pt>
    <dgm:pt modelId="{4A18BAA1-6283-4C57-AEBD-10CD8FAD7B24}" type="pres">
      <dgm:prSet presAssocID="{7DF7F194-1E91-4849-AA6A-7E280F0E4E56}" presName="sibTrans" presStyleCnt="0"/>
      <dgm:spPr/>
    </dgm:pt>
    <dgm:pt modelId="{664E0B9E-9C2B-4B42-B9D9-5229B6F6FD7D}" type="pres">
      <dgm:prSet presAssocID="{78595258-945A-4793-8385-D0BAB40FC30C}" presName="composite" presStyleCnt="0"/>
      <dgm:spPr/>
    </dgm:pt>
    <dgm:pt modelId="{FFD8D762-61E2-42DA-BD11-8CA119F5030A}" type="pres">
      <dgm:prSet presAssocID="{78595258-945A-4793-8385-D0BAB40FC30C}" presName="rect1" presStyleLbl="bgImgPlace1" presStyleIdx="2" presStyleCnt="10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34" r="-38334"/>
          </a:stretch>
        </a:blipFill>
      </dgm:spPr>
    </dgm:pt>
    <dgm:pt modelId="{1B82EED6-3AB9-4FE4-989C-8A430D5706FE}" type="pres">
      <dgm:prSet presAssocID="{78595258-945A-4793-8385-D0BAB40FC30C}" presName="wedgeRectCallout1" presStyleLbl="node1" presStyleIdx="2" presStyleCnt="10">
        <dgm:presLayoutVars>
          <dgm:bulletEnabled val="1"/>
        </dgm:presLayoutVars>
      </dgm:prSet>
      <dgm:spPr/>
    </dgm:pt>
    <dgm:pt modelId="{D06C7014-DC2E-4EB1-86CA-4A7FF770E374}" type="pres">
      <dgm:prSet presAssocID="{0597BDD0-BA98-4079-805D-B145433F5683}" presName="sibTrans" presStyleCnt="0"/>
      <dgm:spPr/>
    </dgm:pt>
    <dgm:pt modelId="{D10FF36A-09E4-4082-8288-A0904CFAC5AD}" type="pres">
      <dgm:prSet presAssocID="{69F670DD-0A97-4103-BDAD-258365481197}" presName="composite" presStyleCnt="0"/>
      <dgm:spPr/>
    </dgm:pt>
    <dgm:pt modelId="{C6CA90B2-6546-497F-B65A-5FE6DADA242C}" type="pres">
      <dgm:prSet presAssocID="{69F670DD-0A97-4103-BDAD-258365481197}" presName="rect1" presStyleLbl="bgImgPlace1" presStyleIdx="3" presStyleCnt="10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" r="-69997"/>
          </a:stretch>
        </a:blipFill>
      </dgm:spPr>
    </dgm:pt>
    <dgm:pt modelId="{96475E45-E089-4D3C-AC2A-056E6A1F3817}" type="pres">
      <dgm:prSet presAssocID="{69F670DD-0A97-4103-BDAD-258365481197}" presName="wedgeRectCallout1" presStyleLbl="node1" presStyleIdx="3" presStyleCnt="10">
        <dgm:presLayoutVars>
          <dgm:bulletEnabled val="1"/>
        </dgm:presLayoutVars>
      </dgm:prSet>
      <dgm:spPr/>
    </dgm:pt>
    <dgm:pt modelId="{9B2962BF-E209-471D-A2EA-089B18665E31}" type="pres">
      <dgm:prSet presAssocID="{497E0396-B603-43AD-971C-DCDD431C35D7}" presName="sibTrans" presStyleCnt="0"/>
      <dgm:spPr/>
    </dgm:pt>
    <dgm:pt modelId="{BE45C571-9E61-49E7-9BBD-D80C3CE3A8FA}" type="pres">
      <dgm:prSet presAssocID="{268572FC-4FE1-4227-96C7-F1406A1624BA}" presName="composite" presStyleCnt="0"/>
      <dgm:spPr/>
    </dgm:pt>
    <dgm:pt modelId="{FE9A5EED-A5EB-4CF1-A0BE-E49BEE2F6AFE}" type="pres">
      <dgm:prSet presAssocID="{268572FC-4FE1-4227-96C7-F1406A1624BA}" presName="rect1" presStyleLbl="bgImgPlace1" presStyleIdx="4" presStyleCnt="1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1D428C05-3B56-4485-AFCF-FC6ECAC3F196}" type="pres">
      <dgm:prSet presAssocID="{268572FC-4FE1-4227-96C7-F1406A1624BA}" presName="wedgeRectCallout1" presStyleLbl="node1" presStyleIdx="4" presStyleCnt="10">
        <dgm:presLayoutVars>
          <dgm:bulletEnabled val="1"/>
        </dgm:presLayoutVars>
      </dgm:prSet>
      <dgm:spPr/>
    </dgm:pt>
    <dgm:pt modelId="{183E9CB0-86CA-4E19-BB20-10CCAF5E1670}" type="pres">
      <dgm:prSet presAssocID="{4AB3F7B7-A9D4-4776-BED4-27DD38B18394}" presName="sibTrans" presStyleCnt="0"/>
      <dgm:spPr/>
    </dgm:pt>
    <dgm:pt modelId="{0C2C5EFA-5D1B-458A-99EE-31B2EDC67DF4}" type="pres">
      <dgm:prSet presAssocID="{35E0AD17-3AE8-4259-9442-9EFDEB9CB832}" presName="composite" presStyleCnt="0"/>
      <dgm:spPr/>
    </dgm:pt>
    <dgm:pt modelId="{1FB7E21D-EB40-4DB7-A26B-FCC6005C056A}" type="pres">
      <dgm:prSet presAssocID="{35E0AD17-3AE8-4259-9442-9EFDEB9CB832}" presName="rect1" presStyleLbl="bgImgPlace1" presStyleIdx="5" presStyleCnt="10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713" t="-26920" r="-71987" b="-10192"/>
          </a:stretch>
        </a:blipFill>
      </dgm:spPr>
    </dgm:pt>
    <dgm:pt modelId="{6A702A34-9EA2-4474-8CE4-00E9DD1C832E}" type="pres">
      <dgm:prSet presAssocID="{35E0AD17-3AE8-4259-9442-9EFDEB9CB832}" presName="wedgeRectCallout1" presStyleLbl="node1" presStyleIdx="5" presStyleCnt="10">
        <dgm:presLayoutVars>
          <dgm:bulletEnabled val="1"/>
        </dgm:presLayoutVars>
      </dgm:prSet>
      <dgm:spPr/>
    </dgm:pt>
    <dgm:pt modelId="{9FF83527-2996-474A-A687-10265DEAFF49}" type="pres">
      <dgm:prSet presAssocID="{336D5C4E-D2DD-42A5-BC9C-D08D8B2348EA}" presName="sibTrans" presStyleCnt="0"/>
      <dgm:spPr/>
    </dgm:pt>
    <dgm:pt modelId="{1019947F-5662-4228-93F7-833084BDD5FE}" type="pres">
      <dgm:prSet presAssocID="{E285A86C-F16C-4B36-A439-9898CC30B744}" presName="composite" presStyleCnt="0"/>
      <dgm:spPr/>
    </dgm:pt>
    <dgm:pt modelId="{CF9AA3AD-8CF0-4554-A2FB-F6FCEC51025F}" type="pres">
      <dgm:prSet presAssocID="{E285A86C-F16C-4B36-A439-9898CC30B744}" presName="rect1" presStyleLbl="bgImgPlace1" presStyleIdx="6" presStyleCnt="1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2E76B105-8F1F-4E90-99A6-AA8A5C8F6591}" type="pres">
      <dgm:prSet presAssocID="{E285A86C-F16C-4B36-A439-9898CC30B744}" presName="wedgeRectCallout1" presStyleLbl="node1" presStyleIdx="6" presStyleCnt="10">
        <dgm:presLayoutVars>
          <dgm:bulletEnabled val="1"/>
        </dgm:presLayoutVars>
      </dgm:prSet>
      <dgm:spPr/>
    </dgm:pt>
    <dgm:pt modelId="{AEDB59EC-6DDF-49BD-84FF-922513B54A71}" type="pres">
      <dgm:prSet presAssocID="{F20AFC82-6AD0-4910-8D3D-FE25ACF2444D}" presName="sibTrans" presStyleCnt="0"/>
      <dgm:spPr/>
    </dgm:pt>
    <dgm:pt modelId="{EC36DB89-E2CB-4D60-AB55-10C627DFB235}" type="pres">
      <dgm:prSet presAssocID="{3207326D-BA14-4995-A5D8-A1AD3BB1390F}" presName="composite" presStyleCnt="0"/>
      <dgm:spPr/>
    </dgm:pt>
    <dgm:pt modelId="{3D4BC88B-7E1F-4882-972C-2D0A063CF942}" type="pres">
      <dgm:prSet presAssocID="{3207326D-BA14-4995-A5D8-A1AD3BB1390F}" presName="rect1" presStyleLbl="bgImgPlace1" presStyleIdx="7" presStyleCnt="10"/>
      <dgm:spPr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3" b="-95417"/>
          </a:stretch>
        </a:blipFill>
      </dgm:spPr>
    </dgm:pt>
    <dgm:pt modelId="{A63ACE8F-65B0-402F-9CA8-18188BA53C49}" type="pres">
      <dgm:prSet presAssocID="{3207326D-BA14-4995-A5D8-A1AD3BB1390F}" presName="wedgeRectCallout1" presStyleLbl="node1" presStyleIdx="7" presStyleCnt="10">
        <dgm:presLayoutVars>
          <dgm:bulletEnabled val="1"/>
        </dgm:presLayoutVars>
      </dgm:prSet>
      <dgm:spPr/>
    </dgm:pt>
    <dgm:pt modelId="{36DA82B3-6781-475C-8511-266F96010882}" type="pres">
      <dgm:prSet presAssocID="{6C035D43-06D1-4910-897D-FC4735E63035}" presName="sibTrans" presStyleCnt="0"/>
      <dgm:spPr/>
    </dgm:pt>
    <dgm:pt modelId="{D2F2A997-382B-4AEC-95E5-33AFB9AD8B95}" type="pres">
      <dgm:prSet presAssocID="{1F5EBB2D-2920-488D-9397-420E558A76E1}" presName="composite" presStyleCnt="0"/>
      <dgm:spPr/>
    </dgm:pt>
    <dgm:pt modelId="{BA71D726-9C76-4A74-9681-D898CB6A3182}" type="pres">
      <dgm:prSet presAssocID="{1F5EBB2D-2920-488D-9397-420E558A76E1}" presName="rect1" presStyleLbl="bgImgPlace1" presStyleIdx="8" presStyleCnt="10"/>
      <dgm:spPr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5" r="-140205"/>
          </a:stretch>
        </a:blipFill>
      </dgm:spPr>
    </dgm:pt>
    <dgm:pt modelId="{61548ECD-0D71-434A-82D1-D470174C851A}" type="pres">
      <dgm:prSet presAssocID="{1F5EBB2D-2920-488D-9397-420E558A76E1}" presName="wedgeRectCallout1" presStyleLbl="node1" presStyleIdx="8" presStyleCnt="10">
        <dgm:presLayoutVars>
          <dgm:bulletEnabled val="1"/>
        </dgm:presLayoutVars>
      </dgm:prSet>
      <dgm:spPr/>
    </dgm:pt>
    <dgm:pt modelId="{88215D80-3687-401D-BFA6-013A74A04585}" type="pres">
      <dgm:prSet presAssocID="{AB027A72-3FD5-4CB3-846E-492DDD208798}" presName="sibTrans" presStyleCnt="0"/>
      <dgm:spPr/>
    </dgm:pt>
    <dgm:pt modelId="{D7AFA845-2018-4384-A987-6A19E0232425}" type="pres">
      <dgm:prSet presAssocID="{C6A6666A-0C08-4533-BAC9-A42E9B5E36D2}" presName="composite" presStyleCnt="0"/>
      <dgm:spPr/>
    </dgm:pt>
    <dgm:pt modelId="{6C392906-631E-4B75-BEAD-AC514D4D437D}" type="pres">
      <dgm:prSet presAssocID="{C6A6666A-0C08-4533-BAC9-A42E9B5E36D2}" presName="rect1" presStyleLbl="bgImgPlace1" presStyleIdx="9" presStyleCnt="10"/>
      <dgm:spPr>
        <a:blipFill dpi="0" rotWithShape="1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5" r="-101185"/>
          </a:stretch>
        </a:blipFill>
      </dgm:spPr>
    </dgm:pt>
    <dgm:pt modelId="{6F54C02A-1B02-4DBC-95F4-955D96D58C47}" type="pres">
      <dgm:prSet presAssocID="{C6A6666A-0C08-4533-BAC9-A42E9B5E36D2}" presName="wedgeRectCallout1" presStyleLbl="node1" presStyleIdx="9" presStyleCnt="10">
        <dgm:presLayoutVars>
          <dgm:bulletEnabled val="1"/>
        </dgm:presLayoutVars>
      </dgm:prSet>
      <dgm:spPr/>
    </dgm:pt>
  </dgm:ptLst>
  <dgm:cxnLst>
    <dgm:cxn modelId="{B1E69201-4453-425F-95F6-E462C20C2B1A}" srcId="{97D8AC2D-D529-49AF-8D9E-BEEC8154E68B}" destId="{268572FC-4FE1-4227-96C7-F1406A1624BA}" srcOrd="4" destOrd="0" parTransId="{E29A749C-25F4-494A-9756-9094A2813333}" sibTransId="{4AB3F7B7-A9D4-4776-BED4-27DD38B18394}"/>
    <dgm:cxn modelId="{4CC49405-FB7A-4B74-BE9A-BA6D8F1FB762}" type="presOf" srcId="{C6A6666A-0C08-4533-BAC9-A42E9B5E36D2}" destId="{6F54C02A-1B02-4DBC-95F4-955D96D58C47}" srcOrd="0" destOrd="0" presId="urn:microsoft.com/office/officeart/2008/layout/BendingPictureCaptionList"/>
    <dgm:cxn modelId="{68E6D438-3110-402C-AED7-FED6E355E08A}" srcId="{97D8AC2D-D529-49AF-8D9E-BEEC8154E68B}" destId="{C6A6666A-0C08-4533-BAC9-A42E9B5E36D2}" srcOrd="9" destOrd="0" parTransId="{53F035BB-A249-435F-8787-3A2BFB967B2E}" sibTransId="{1DA86C7E-097A-48DE-B3A2-F15065482623}"/>
    <dgm:cxn modelId="{CF52EB5B-99B0-4635-A476-3FC3EDE6B069}" type="presOf" srcId="{78595258-945A-4793-8385-D0BAB40FC30C}" destId="{1B82EED6-3AB9-4FE4-989C-8A430D5706FE}" srcOrd="0" destOrd="0" presId="urn:microsoft.com/office/officeart/2008/layout/BendingPictureCaptionList"/>
    <dgm:cxn modelId="{3FD16360-D4BC-4A5D-A9C7-2C5E65BDC663}" type="presOf" srcId="{FE1D5C68-D444-4B0C-B997-6F891CBB50B6}" destId="{DF827106-578C-4696-A60E-51C98F32F24B}" srcOrd="0" destOrd="0" presId="urn:microsoft.com/office/officeart/2008/layout/BendingPictureCaptionList"/>
    <dgm:cxn modelId="{8EA8F861-BB89-4259-B993-2056A4294BAE}" srcId="{97D8AC2D-D529-49AF-8D9E-BEEC8154E68B}" destId="{FE1D5C68-D444-4B0C-B997-6F891CBB50B6}" srcOrd="1" destOrd="0" parTransId="{903E57FC-2E6A-4ADC-89ED-B312B0471401}" sibTransId="{7DF7F194-1E91-4849-AA6A-7E280F0E4E56}"/>
    <dgm:cxn modelId="{19821746-A4E3-4F20-9699-50B75D39D7B9}" srcId="{97D8AC2D-D529-49AF-8D9E-BEEC8154E68B}" destId="{69F670DD-0A97-4103-BDAD-258365481197}" srcOrd="3" destOrd="0" parTransId="{D5543200-777B-4786-A946-84D6AD862B8B}" sibTransId="{497E0396-B603-43AD-971C-DCDD431C35D7}"/>
    <dgm:cxn modelId="{37D4287E-92C4-4CC8-9986-BDC3BD00C5CD}" srcId="{97D8AC2D-D529-49AF-8D9E-BEEC8154E68B}" destId="{3207326D-BA14-4995-A5D8-A1AD3BB1390F}" srcOrd="7" destOrd="0" parTransId="{99118DD7-759A-430E-8DF4-608DF2D82D7E}" sibTransId="{6C035D43-06D1-4910-897D-FC4735E63035}"/>
    <dgm:cxn modelId="{64BEC490-0C13-4924-8F75-6EB25BABC2C2}" srcId="{97D8AC2D-D529-49AF-8D9E-BEEC8154E68B}" destId="{E285A86C-F16C-4B36-A439-9898CC30B744}" srcOrd="6" destOrd="0" parTransId="{840F8F6B-B4FF-4023-AB56-B12171D349C6}" sibTransId="{F20AFC82-6AD0-4910-8D3D-FE25ACF2444D}"/>
    <dgm:cxn modelId="{BC533491-B0EF-4830-AFB9-BC03D5D1804B}" type="presOf" srcId="{7331496B-6703-45F4-B8F8-FA24073F1707}" destId="{8F626EA7-0E63-401C-861D-19A4A55675D6}" srcOrd="0" destOrd="0" presId="urn:microsoft.com/office/officeart/2008/layout/BendingPictureCaptionList"/>
    <dgm:cxn modelId="{268DC194-A994-4F0D-8878-CFA343AC1593}" type="presOf" srcId="{97D8AC2D-D529-49AF-8D9E-BEEC8154E68B}" destId="{9B866B56-02B6-4CFC-8B92-8E61B4C918BB}" srcOrd="0" destOrd="0" presId="urn:microsoft.com/office/officeart/2008/layout/BendingPictureCaptionList"/>
    <dgm:cxn modelId="{CD767096-C3B3-4DD1-881E-B7FC5BBE8193}" type="presOf" srcId="{3207326D-BA14-4995-A5D8-A1AD3BB1390F}" destId="{A63ACE8F-65B0-402F-9CA8-18188BA53C49}" srcOrd="0" destOrd="0" presId="urn:microsoft.com/office/officeart/2008/layout/BendingPictureCaptionList"/>
    <dgm:cxn modelId="{BF1E98A9-5A47-4C58-A743-2B627000ED7C}" srcId="{97D8AC2D-D529-49AF-8D9E-BEEC8154E68B}" destId="{35E0AD17-3AE8-4259-9442-9EFDEB9CB832}" srcOrd="5" destOrd="0" parTransId="{E8E1DC2D-F4CB-4133-9096-F3E92B6A870A}" sibTransId="{336D5C4E-D2DD-42A5-BC9C-D08D8B2348EA}"/>
    <dgm:cxn modelId="{9478AFAD-2EFF-42FD-A8DA-60BB6AC6E7E2}" type="presOf" srcId="{268572FC-4FE1-4227-96C7-F1406A1624BA}" destId="{1D428C05-3B56-4485-AFCF-FC6ECAC3F196}" srcOrd="0" destOrd="0" presId="urn:microsoft.com/office/officeart/2008/layout/BendingPictureCaptionList"/>
    <dgm:cxn modelId="{B4E0EAB2-5E7A-483B-8133-4616B44D1B1F}" type="presOf" srcId="{35E0AD17-3AE8-4259-9442-9EFDEB9CB832}" destId="{6A702A34-9EA2-4474-8CE4-00E9DD1C832E}" srcOrd="0" destOrd="0" presId="urn:microsoft.com/office/officeart/2008/layout/BendingPictureCaptionList"/>
    <dgm:cxn modelId="{69B176B7-AA20-4028-8DC2-AD67EAD4DECB}" type="presOf" srcId="{1F5EBB2D-2920-488D-9397-420E558A76E1}" destId="{61548ECD-0D71-434A-82D1-D470174C851A}" srcOrd="0" destOrd="0" presId="urn:microsoft.com/office/officeart/2008/layout/BendingPictureCaptionList"/>
    <dgm:cxn modelId="{0AA902CA-79CC-4397-8171-74C0075F5255}" type="presOf" srcId="{E285A86C-F16C-4B36-A439-9898CC30B744}" destId="{2E76B105-8F1F-4E90-99A6-AA8A5C8F6591}" srcOrd="0" destOrd="0" presId="urn:microsoft.com/office/officeart/2008/layout/BendingPictureCaptionList"/>
    <dgm:cxn modelId="{5A1932DC-D3E8-4A1B-AE9C-5F474C8F9B0C}" srcId="{97D8AC2D-D529-49AF-8D9E-BEEC8154E68B}" destId="{7331496B-6703-45F4-B8F8-FA24073F1707}" srcOrd="0" destOrd="0" parTransId="{133A26B5-E124-406C-B4BF-4E036189EBCC}" sibTransId="{29714F57-4C60-43ED-8CB3-2C518DEB2B07}"/>
    <dgm:cxn modelId="{05B3E9F4-4D50-4623-B2D1-7144E1D23B20}" srcId="{97D8AC2D-D529-49AF-8D9E-BEEC8154E68B}" destId="{1F5EBB2D-2920-488D-9397-420E558A76E1}" srcOrd="8" destOrd="0" parTransId="{22A4F9D4-730E-47D5-B57B-DD3631680129}" sibTransId="{AB027A72-3FD5-4CB3-846E-492DDD208798}"/>
    <dgm:cxn modelId="{C79C27F5-93D6-444D-966C-6D098E4A67C8}" srcId="{97D8AC2D-D529-49AF-8D9E-BEEC8154E68B}" destId="{78595258-945A-4793-8385-D0BAB40FC30C}" srcOrd="2" destOrd="0" parTransId="{0D8C3503-FD94-4578-80E5-561766F277D6}" sibTransId="{0597BDD0-BA98-4079-805D-B145433F5683}"/>
    <dgm:cxn modelId="{4CAFF6FB-539A-4BF8-84E9-646AA3A10BD0}" type="presOf" srcId="{69F670DD-0A97-4103-BDAD-258365481197}" destId="{96475E45-E089-4D3C-AC2A-056E6A1F3817}" srcOrd="0" destOrd="0" presId="urn:microsoft.com/office/officeart/2008/layout/BendingPictureCaptionList"/>
    <dgm:cxn modelId="{CA0556AF-CEC7-409E-A0E7-4417361D73F5}" type="presParOf" srcId="{9B866B56-02B6-4CFC-8B92-8E61B4C918BB}" destId="{598BCF9B-D058-4598-8725-70501BA48AD9}" srcOrd="0" destOrd="0" presId="urn:microsoft.com/office/officeart/2008/layout/BendingPictureCaptionList"/>
    <dgm:cxn modelId="{D0859911-663E-4DC0-BFB4-ADF47A2666B2}" type="presParOf" srcId="{598BCF9B-D058-4598-8725-70501BA48AD9}" destId="{6F23A5BF-7B63-4F1C-A451-1B8D1F6A8AED}" srcOrd="0" destOrd="0" presId="urn:microsoft.com/office/officeart/2008/layout/BendingPictureCaptionList"/>
    <dgm:cxn modelId="{2DAE7556-2B74-4DC6-A920-469981769808}" type="presParOf" srcId="{598BCF9B-D058-4598-8725-70501BA48AD9}" destId="{8F626EA7-0E63-401C-861D-19A4A55675D6}" srcOrd="1" destOrd="0" presId="urn:microsoft.com/office/officeart/2008/layout/BendingPictureCaptionList"/>
    <dgm:cxn modelId="{DA581B71-F245-4B1D-944A-3506988826C2}" type="presParOf" srcId="{9B866B56-02B6-4CFC-8B92-8E61B4C918BB}" destId="{8F0F97AB-3B51-443D-9EA2-24BEB8A32501}" srcOrd="1" destOrd="0" presId="urn:microsoft.com/office/officeart/2008/layout/BendingPictureCaptionList"/>
    <dgm:cxn modelId="{308C3582-2978-486A-9D34-3077CBB9C545}" type="presParOf" srcId="{9B866B56-02B6-4CFC-8B92-8E61B4C918BB}" destId="{BC0F2A03-7D8F-4EA9-BE7E-5AFF95BAFDF3}" srcOrd="2" destOrd="0" presId="urn:microsoft.com/office/officeart/2008/layout/BendingPictureCaptionList"/>
    <dgm:cxn modelId="{33F7AF86-620F-4AF3-881F-FCFFCA9196B6}" type="presParOf" srcId="{BC0F2A03-7D8F-4EA9-BE7E-5AFF95BAFDF3}" destId="{5473F395-6D49-4DB5-B9E6-CCE0199FB3C9}" srcOrd="0" destOrd="0" presId="urn:microsoft.com/office/officeart/2008/layout/BendingPictureCaptionList"/>
    <dgm:cxn modelId="{E4C7EF7B-9271-4072-BEFE-C3DF23822805}" type="presParOf" srcId="{BC0F2A03-7D8F-4EA9-BE7E-5AFF95BAFDF3}" destId="{DF827106-578C-4696-A60E-51C98F32F24B}" srcOrd="1" destOrd="0" presId="urn:microsoft.com/office/officeart/2008/layout/BendingPictureCaptionList"/>
    <dgm:cxn modelId="{5E48EBE6-5A87-480F-A5C4-E306FE19F9F7}" type="presParOf" srcId="{9B866B56-02B6-4CFC-8B92-8E61B4C918BB}" destId="{4A18BAA1-6283-4C57-AEBD-10CD8FAD7B24}" srcOrd="3" destOrd="0" presId="urn:microsoft.com/office/officeart/2008/layout/BendingPictureCaptionList"/>
    <dgm:cxn modelId="{0EA7D2F9-7E8A-486A-83B6-537B10124D2D}" type="presParOf" srcId="{9B866B56-02B6-4CFC-8B92-8E61B4C918BB}" destId="{664E0B9E-9C2B-4B42-B9D9-5229B6F6FD7D}" srcOrd="4" destOrd="0" presId="urn:microsoft.com/office/officeart/2008/layout/BendingPictureCaptionList"/>
    <dgm:cxn modelId="{9B0AB38A-4691-4987-85DF-39119C36DF7B}" type="presParOf" srcId="{664E0B9E-9C2B-4B42-B9D9-5229B6F6FD7D}" destId="{FFD8D762-61E2-42DA-BD11-8CA119F5030A}" srcOrd="0" destOrd="0" presId="urn:microsoft.com/office/officeart/2008/layout/BendingPictureCaptionList"/>
    <dgm:cxn modelId="{821AE055-E416-4466-B9E9-FFB109872B08}" type="presParOf" srcId="{664E0B9E-9C2B-4B42-B9D9-5229B6F6FD7D}" destId="{1B82EED6-3AB9-4FE4-989C-8A430D5706FE}" srcOrd="1" destOrd="0" presId="urn:microsoft.com/office/officeart/2008/layout/BendingPictureCaptionList"/>
    <dgm:cxn modelId="{3DA1DB78-88D8-4F96-A56A-A1CA71C91026}" type="presParOf" srcId="{9B866B56-02B6-4CFC-8B92-8E61B4C918BB}" destId="{D06C7014-DC2E-4EB1-86CA-4A7FF770E374}" srcOrd="5" destOrd="0" presId="urn:microsoft.com/office/officeart/2008/layout/BendingPictureCaptionList"/>
    <dgm:cxn modelId="{67EF322C-EF4B-4105-BFB0-BDE18A58F46F}" type="presParOf" srcId="{9B866B56-02B6-4CFC-8B92-8E61B4C918BB}" destId="{D10FF36A-09E4-4082-8288-A0904CFAC5AD}" srcOrd="6" destOrd="0" presId="urn:microsoft.com/office/officeart/2008/layout/BendingPictureCaptionList"/>
    <dgm:cxn modelId="{7901C9F3-2F21-4706-B9F4-AEA92C6A0D20}" type="presParOf" srcId="{D10FF36A-09E4-4082-8288-A0904CFAC5AD}" destId="{C6CA90B2-6546-497F-B65A-5FE6DADA242C}" srcOrd="0" destOrd="0" presId="urn:microsoft.com/office/officeart/2008/layout/BendingPictureCaptionList"/>
    <dgm:cxn modelId="{E28B8586-C55F-4C3F-B338-741DDDF14CFF}" type="presParOf" srcId="{D10FF36A-09E4-4082-8288-A0904CFAC5AD}" destId="{96475E45-E089-4D3C-AC2A-056E6A1F3817}" srcOrd="1" destOrd="0" presId="urn:microsoft.com/office/officeart/2008/layout/BendingPictureCaptionList"/>
    <dgm:cxn modelId="{8C31E727-6E66-46B2-AB5F-019253B901A7}" type="presParOf" srcId="{9B866B56-02B6-4CFC-8B92-8E61B4C918BB}" destId="{9B2962BF-E209-471D-A2EA-089B18665E31}" srcOrd="7" destOrd="0" presId="urn:microsoft.com/office/officeart/2008/layout/BendingPictureCaptionList"/>
    <dgm:cxn modelId="{65BD43A0-1E6B-4E52-8688-1B07C1E07D5B}" type="presParOf" srcId="{9B866B56-02B6-4CFC-8B92-8E61B4C918BB}" destId="{BE45C571-9E61-49E7-9BBD-D80C3CE3A8FA}" srcOrd="8" destOrd="0" presId="urn:microsoft.com/office/officeart/2008/layout/BendingPictureCaptionList"/>
    <dgm:cxn modelId="{551EF5C7-0E23-4994-AB79-F9EFD4CF8495}" type="presParOf" srcId="{BE45C571-9E61-49E7-9BBD-D80C3CE3A8FA}" destId="{FE9A5EED-A5EB-4CF1-A0BE-E49BEE2F6AFE}" srcOrd="0" destOrd="0" presId="urn:microsoft.com/office/officeart/2008/layout/BendingPictureCaptionList"/>
    <dgm:cxn modelId="{25905A37-EBC3-436C-886B-65B3A73B3486}" type="presParOf" srcId="{BE45C571-9E61-49E7-9BBD-D80C3CE3A8FA}" destId="{1D428C05-3B56-4485-AFCF-FC6ECAC3F196}" srcOrd="1" destOrd="0" presId="urn:microsoft.com/office/officeart/2008/layout/BendingPictureCaptionList"/>
    <dgm:cxn modelId="{D9309E48-24AA-4FDC-9076-ABF987F8EC47}" type="presParOf" srcId="{9B866B56-02B6-4CFC-8B92-8E61B4C918BB}" destId="{183E9CB0-86CA-4E19-BB20-10CCAF5E1670}" srcOrd="9" destOrd="0" presId="urn:microsoft.com/office/officeart/2008/layout/BendingPictureCaptionList"/>
    <dgm:cxn modelId="{802A7D31-4A08-48E8-BC79-1B4078647C1D}" type="presParOf" srcId="{9B866B56-02B6-4CFC-8B92-8E61B4C918BB}" destId="{0C2C5EFA-5D1B-458A-99EE-31B2EDC67DF4}" srcOrd="10" destOrd="0" presId="urn:microsoft.com/office/officeart/2008/layout/BendingPictureCaptionList"/>
    <dgm:cxn modelId="{EAB6D5CF-F039-4F61-81AF-2E3EC7F70BF6}" type="presParOf" srcId="{0C2C5EFA-5D1B-458A-99EE-31B2EDC67DF4}" destId="{1FB7E21D-EB40-4DB7-A26B-FCC6005C056A}" srcOrd="0" destOrd="0" presId="urn:microsoft.com/office/officeart/2008/layout/BendingPictureCaptionList"/>
    <dgm:cxn modelId="{473C6794-20A0-45DA-938C-BFC956FD1F8D}" type="presParOf" srcId="{0C2C5EFA-5D1B-458A-99EE-31B2EDC67DF4}" destId="{6A702A34-9EA2-4474-8CE4-00E9DD1C832E}" srcOrd="1" destOrd="0" presId="urn:microsoft.com/office/officeart/2008/layout/BendingPictureCaptionList"/>
    <dgm:cxn modelId="{D090C285-E132-4C89-A60B-90EC7944D065}" type="presParOf" srcId="{9B866B56-02B6-4CFC-8B92-8E61B4C918BB}" destId="{9FF83527-2996-474A-A687-10265DEAFF49}" srcOrd="11" destOrd="0" presId="urn:microsoft.com/office/officeart/2008/layout/BendingPictureCaptionList"/>
    <dgm:cxn modelId="{CE14D58E-6345-478B-A5D7-F30698CD386E}" type="presParOf" srcId="{9B866B56-02B6-4CFC-8B92-8E61B4C918BB}" destId="{1019947F-5662-4228-93F7-833084BDD5FE}" srcOrd="12" destOrd="0" presId="urn:microsoft.com/office/officeart/2008/layout/BendingPictureCaptionList"/>
    <dgm:cxn modelId="{B9011137-181D-45AA-9BED-15CCF2063932}" type="presParOf" srcId="{1019947F-5662-4228-93F7-833084BDD5FE}" destId="{CF9AA3AD-8CF0-4554-A2FB-F6FCEC51025F}" srcOrd="0" destOrd="0" presId="urn:microsoft.com/office/officeart/2008/layout/BendingPictureCaptionList"/>
    <dgm:cxn modelId="{083C30A9-931A-4333-BB82-59F979579952}" type="presParOf" srcId="{1019947F-5662-4228-93F7-833084BDD5FE}" destId="{2E76B105-8F1F-4E90-99A6-AA8A5C8F6591}" srcOrd="1" destOrd="0" presId="urn:microsoft.com/office/officeart/2008/layout/BendingPictureCaptionList"/>
    <dgm:cxn modelId="{A4543446-C5A6-486D-89C5-37736263A43C}" type="presParOf" srcId="{9B866B56-02B6-4CFC-8B92-8E61B4C918BB}" destId="{AEDB59EC-6DDF-49BD-84FF-922513B54A71}" srcOrd="13" destOrd="0" presId="urn:microsoft.com/office/officeart/2008/layout/BendingPictureCaptionList"/>
    <dgm:cxn modelId="{E5F4019E-5A7C-4E82-A6A9-23A10984021C}" type="presParOf" srcId="{9B866B56-02B6-4CFC-8B92-8E61B4C918BB}" destId="{EC36DB89-E2CB-4D60-AB55-10C627DFB235}" srcOrd="14" destOrd="0" presId="urn:microsoft.com/office/officeart/2008/layout/BendingPictureCaptionList"/>
    <dgm:cxn modelId="{69D4678D-29EF-493A-BB66-7B37762EBA47}" type="presParOf" srcId="{EC36DB89-E2CB-4D60-AB55-10C627DFB235}" destId="{3D4BC88B-7E1F-4882-972C-2D0A063CF942}" srcOrd="0" destOrd="0" presId="urn:microsoft.com/office/officeart/2008/layout/BendingPictureCaptionList"/>
    <dgm:cxn modelId="{D8B5C444-66BF-49AF-8182-D0B51A7D3063}" type="presParOf" srcId="{EC36DB89-E2CB-4D60-AB55-10C627DFB235}" destId="{A63ACE8F-65B0-402F-9CA8-18188BA53C49}" srcOrd="1" destOrd="0" presId="urn:microsoft.com/office/officeart/2008/layout/BendingPictureCaptionList"/>
    <dgm:cxn modelId="{2E5CA317-B069-4CDA-9073-330F40C88F02}" type="presParOf" srcId="{9B866B56-02B6-4CFC-8B92-8E61B4C918BB}" destId="{36DA82B3-6781-475C-8511-266F96010882}" srcOrd="15" destOrd="0" presId="urn:microsoft.com/office/officeart/2008/layout/BendingPictureCaptionList"/>
    <dgm:cxn modelId="{D6551751-B96A-446B-8091-3F33443215D6}" type="presParOf" srcId="{9B866B56-02B6-4CFC-8B92-8E61B4C918BB}" destId="{D2F2A997-382B-4AEC-95E5-33AFB9AD8B95}" srcOrd="16" destOrd="0" presId="urn:microsoft.com/office/officeart/2008/layout/BendingPictureCaptionList"/>
    <dgm:cxn modelId="{73726459-1868-453A-96CC-74DAEA298B58}" type="presParOf" srcId="{D2F2A997-382B-4AEC-95E5-33AFB9AD8B95}" destId="{BA71D726-9C76-4A74-9681-D898CB6A3182}" srcOrd="0" destOrd="0" presId="urn:microsoft.com/office/officeart/2008/layout/BendingPictureCaptionList"/>
    <dgm:cxn modelId="{EA68F726-5D22-460D-8EBE-EE9DE7DCD0A8}" type="presParOf" srcId="{D2F2A997-382B-4AEC-95E5-33AFB9AD8B95}" destId="{61548ECD-0D71-434A-82D1-D470174C851A}" srcOrd="1" destOrd="0" presId="urn:microsoft.com/office/officeart/2008/layout/BendingPictureCaptionList"/>
    <dgm:cxn modelId="{2BCE078D-ADDE-4115-9EF5-797F653B7730}" type="presParOf" srcId="{9B866B56-02B6-4CFC-8B92-8E61B4C918BB}" destId="{88215D80-3687-401D-BFA6-013A74A04585}" srcOrd="17" destOrd="0" presId="urn:microsoft.com/office/officeart/2008/layout/BendingPictureCaptionList"/>
    <dgm:cxn modelId="{FB13849C-5F1C-4F5F-910F-E980AB2A50CD}" type="presParOf" srcId="{9B866B56-02B6-4CFC-8B92-8E61B4C918BB}" destId="{D7AFA845-2018-4384-A987-6A19E0232425}" srcOrd="18" destOrd="0" presId="urn:microsoft.com/office/officeart/2008/layout/BendingPictureCaptionList"/>
    <dgm:cxn modelId="{871FA9EC-AA88-479E-9512-ACD3DA37316C}" type="presParOf" srcId="{D7AFA845-2018-4384-A987-6A19E0232425}" destId="{6C392906-631E-4B75-BEAD-AC514D4D437D}" srcOrd="0" destOrd="0" presId="urn:microsoft.com/office/officeart/2008/layout/BendingPictureCaptionList"/>
    <dgm:cxn modelId="{CFAB309F-0D67-48F6-A862-A7CB7E08E4E5}" type="presParOf" srcId="{D7AFA845-2018-4384-A987-6A19E0232425}" destId="{6F54C02A-1B02-4DBC-95F4-955D96D58C4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D8AC2D-D529-49AF-8D9E-BEEC8154E68B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7331496B-6703-45F4-B8F8-FA24073F1707}">
      <dgm:prSet phldrT="[Text]"/>
      <dgm:spPr/>
      <dgm:t>
        <a:bodyPr/>
        <a:lstStyle/>
        <a:p>
          <a:r>
            <a:rPr lang="en-AU" dirty="0"/>
            <a:t>1. Post P&amp;ID</a:t>
          </a:r>
        </a:p>
      </dgm:t>
    </dgm:pt>
    <dgm:pt modelId="{133A26B5-E124-406C-B4BF-4E036189EBCC}" type="parTrans" cxnId="{5A1932DC-D3E8-4A1B-AE9C-5F474C8F9B0C}">
      <dgm:prSet/>
      <dgm:spPr/>
      <dgm:t>
        <a:bodyPr/>
        <a:lstStyle/>
        <a:p>
          <a:endParaRPr lang="en-AU"/>
        </a:p>
      </dgm:t>
    </dgm:pt>
    <dgm:pt modelId="{29714F57-4C60-43ED-8CB3-2C518DEB2B07}" type="sibTrans" cxnId="{5A1932DC-D3E8-4A1B-AE9C-5F474C8F9B0C}">
      <dgm:prSet/>
      <dgm:spPr/>
      <dgm:t>
        <a:bodyPr/>
        <a:lstStyle/>
        <a:p>
          <a:endParaRPr lang="en-AU"/>
        </a:p>
      </dgm:t>
    </dgm:pt>
    <dgm:pt modelId="{FE1D5C68-D444-4B0C-B997-6F891CBB50B6}">
      <dgm:prSet phldrT="[Text]"/>
      <dgm:spPr/>
      <dgm:t>
        <a:bodyPr/>
        <a:lstStyle/>
        <a:p>
          <a:r>
            <a:rPr lang="en-AU" dirty="0"/>
            <a:t>2. Transform P&amp;ID to CCOM</a:t>
          </a:r>
        </a:p>
      </dgm:t>
    </dgm:pt>
    <dgm:pt modelId="{903E57FC-2E6A-4ADC-89ED-B312B0471401}" type="parTrans" cxnId="{8EA8F861-BB89-4259-B993-2056A4294BAE}">
      <dgm:prSet/>
      <dgm:spPr/>
      <dgm:t>
        <a:bodyPr/>
        <a:lstStyle/>
        <a:p>
          <a:endParaRPr lang="en-AU"/>
        </a:p>
      </dgm:t>
    </dgm:pt>
    <dgm:pt modelId="{7DF7F194-1E91-4849-AA6A-7E280F0E4E56}" type="sibTrans" cxnId="{8EA8F861-BB89-4259-B993-2056A4294BAE}">
      <dgm:prSet/>
      <dgm:spPr/>
      <dgm:t>
        <a:bodyPr/>
        <a:lstStyle/>
        <a:p>
          <a:endParaRPr lang="en-AU"/>
        </a:p>
      </dgm:t>
    </dgm:pt>
    <dgm:pt modelId="{78595258-945A-4793-8385-D0BAB40FC30C}">
      <dgm:prSet phldrT="[Text]"/>
      <dgm:spPr/>
      <dgm:t>
        <a:bodyPr/>
        <a:lstStyle/>
        <a:p>
          <a:r>
            <a:rPr lang="en-AU" dirty="0"/>
            <a:t>3. Show As-Designed Data in </a:t>
          </a:r>
          <a:r>
            <a:rPr lang="en-AU" dirty="0" err="1"/>
            <a:t>InteropRegister</a:t>
          </a:r>
          <a:endParaRPr lang="en-AU" dirty="0"/>
        </a:p>
      </dgm:t>
    </dgm:pt>
    <dgm:pt modelId="{0D8C3503-FD94-4578-80E5-561766F277D6}" type="parTrans" cxnId="{C79C27F5-93D6-444D-966C-6D098E4A67C8}">
      <dgm:prSet/>
      <dgm:spPr/>
      <dgm:t>
        <a:bodyPr/>
        <a:lstStyle/>
        <a:p>
          <a:endParaRPr lang="en-AU"/>
        </a:p>
      </dgm:t>
    </dgm:pt>
    <dgm:pt modelId="{0597BDD0-BA98-4079-805D-B145433F5683}" type="sibTrans" cxnId="{C79C27F5-93D6-444D-966C-6D098E4A67C8}">
      <dgm:prSet/>
      <dgm:spPr/>
      <dgm:t>
        <a:bodyPr/>
        <a:lstStyle/>
        <a:p>
          <a:endParaRPr lang="en-AU"/>
        </a:p>
      </dgm:t>
    </dgm:pt>
    <dgm:pt modelId="{69F670DD-0A97-4103-BDAD-258365481197}">
      <dgm:prSet phldrT="[Text]"/>
      <dgm:spPr/>
      <dgm:t>
        <a:bodyPr/>
        <a:lstStyle/>
        <a:p>
          <a:r>
            <a:rPr lang="en-AU" dirty="0"/>
            <a:t>4. Capital Project WMS: Publish As-Built Asset Data</a:t>
          </a:r>
        </a:p>
      </dgm:t>
    </dgm:pt>
    <dgm:pt modelId="{D5543200-777B-4786-A946-84D6AD862B8B}" type="parTrans" cxnId="{19821746-A4E3-4F20-9699-50B75D39D7B9}">
      <dgm:prSet/>
      <dgm:spPr/>
      <dgm:t>
        <a:bodyPr/>
        <a:lstStyle/>
        <a:p>
          <a:endParaRPr lang="en-AU"/>
        </a:p>
      </dgm:t>
    </dgm:pt>
    <dgm:pt modelId="{497E0396-B603-43AD-971C-DCDD431C35D7}" type="sibTrans" cxnId="{19821746-A4E3-4F20-9699-50B75D39D7B9}">
      <dgm:prSet/>
      <dgm:spPr/>
      <dgm:t>
        <a:bodyPr/>
        <a:lstStyle/>
        <a:p>
          <a:endParaRPr lang="en-AU"/>
        </a:p>
      </dgm:t>
    </dgm:pt>
    <dgm:pt modelId="{268572FC-4FE1-4227-96C7-F1406A1624BA}">
      <dgm:prSet phldrT="[Text]"/>
      <dgm:spPr/>
      <dgm:t>
        <a:bodyPr/>
        <a:lstStyle/>
        <a:p>
          <a:r>
            <a:rPr lang="en-AU" dirty="0"/>
            <a:t>5. Show Asset Data in </a:t>
          </a:r>
          <a:r>
            <a:rPr lang="en-AU" dirty="0" err="1"/>
            <a:t>InteropRegister</a:t>
          </a:r>
          <a:endParaRPr lang="en-AU" dirty="0"/>
        </a:p>
      </dgm:t>
    </dgm:pt>
    <dgm:pt modelId="{E29A749C-25F4-494A-9756-9094A2813333}" type="parTrans" cxnId="{B1E69201-4453-425F-95F6-E462C20C2B1A}">
      <dgm:prSet/>
      <dgm:spPr/>
      <dgm:t>
        <a:bodyPr/>
        <a:lstStyle/>
        <a:p>
          <a:endParaRPr lang="en-AU"/>
        </a:p>
      </dgm:t>
    </dgm:pt>
    <dgm:pt modelId="{4AB3F7B7-A9D4-4776-BED4-27DD38B18394}" type="sibTrans" cxnId="{B1E69201-4453-425F-95F6-E462C20C2B1A}">
      <dgm:prSet/>
      <dgm:spPr/>
      <dgm:t>
        <a:bodyPr/>
        <a:lstStyle/>
        <a:p>
          <a:endParaRPr lang="en-AU"/>
        </a:p>
      </dgm:t>
    </dgm:pt>
    <dgm:pt modelId="{35E0AD17-3AE8-4259-9442-9EFDEB9CB832}">
      <dgm:prSet phldrT="[Text]"/>
      <dgm:spPr/>
      <dgm:t>
        <a:bodyPr/>
        <a:lstStyle/>
        <a:p>
          <a:r>
            <a:rPr lang="en-AU" dirty="0"/>
            <a:t>6. Handover As-Designed/As-Built Data</a:t>
          </a:r>
        </a:p>
      </dgm:t>
    </dgm:pt>
    <dgm:pt modelId="{E8E1DC2D-F4CB-4133-9096-F3E92B6A870A}" type="parTrans" cxnId="{BF1E98A9-5A47-4C58-A743-2B627000ED7C}">
      <dgm:prSet/>
      <dgm:spPr/>
      <dgm:t>
        <a:bodyPr/>
        <a:lstStyle/>
        <a:p>
          <a:endParaRPr lang="en-AU"/>
        </a:p>
      </dgm:t>
    </dgm:pt>
    <dgm:pt modelId="{336D5C4E-D2DD-42A5-BC9C-D08D8B2348EA}" type="sibTrans" cxnId="{BF1E98A9-5A47-4C58-A743-2B627000ED7C}">
      <dgm:prSet/>
      <dgm:spPr/>
      <dgm:t>
        <a:bodyPr/>
        <a:lstStyle/>
        <a:p>
          <a:endParaRPr lang="en-AU"/>
        </a:p>
      </dgm:t>
    </dgm:pt>
    <dgm:pt modelId="{E285A86C-F16C-4B36-A439-9898CC30B744}">
      <dgm:prSet phldrT="[Text]"/>
      <dgm:spPr/>
      <dgm:t>
        <a:bodyPr/>
        <a:lstStyle/>
        <a:p>
          <a:r>
            <a:rPr lang="en-AU" dirty="0"/>
            <a:t>7. CBM, </a:t>
          </a:r>
          <a:r>
            <a:rPr lang="en-AU" dirty="0" err="1"/>
            <a:t>PdMA</a:t>
          </a:r>
          <a:endParaRPr lang="en-AU" dirty="0"/>
        </a:p>
      </dgm:t>
    </dgm:pt>
    <dgm:pt modelId="{840F8F6B-B4FF-4023-AB56-B12171D349C6}" type="parTrans" cxnId="{64BEC490-0C13-4924-8F75-6EB25BABC2C2}">
      <dgm:prSet/>
      <dgm:spPr/>
      <dgm:t>
        <a:bodyPr/>
        <a:lstStyle/>
        <a:p>
          <a:endParaRPr lang="en-AU"/>
        </a:p>
      </dgm:t>
    </dgm:pt>
    <dgm:pt modelId="{F20AFC82-6AD0-4910-8D3D-FE25ACF2444D}" type="sibTrans" cxnId="{64BEC490-0C13-4924-8F75-6EB25BABC2C2}">
      <dgm:prSet/>
      <dgm:spPr/>
      <dgm:t>
        <a:bodyPr/>
        <a:lstStyle/>
        <a:p>
          <a:endParaRPr lang="en-AU"/>
        </a:p>
      </dgm:t>
    </dgm:pt>
    <dgm:pt modelId="{3207326D-BA14-4995-A5D8-A1AD3BB1390F}">
      <dgm:prSet phldrT="[Text]"/>
      <dgm:spPr/>
      <dgm:t>
        <a:bodyPr/>
        <a:lstStyle/>
        <a:p>
          <a:r>
            <a:rPr lang="en-AU" dirty="0"/>
            <a:t>8. </a:t>
          </a:r>
          <a:r>
            <a:rPr lang="en-AU" dirty="0" err="1"/>
            <a:t>InteropRegister</a:t>
          </a:r>
          <a:r>
            <a:rPr lang="en-AU" dirty="0"/>
            <a:t> Receives CBM Advisory</a:t>
          </a:r>
        </a:p>
      </dgm:t>
    </dgm:pt>
    <dgm:pt modelId="{99118DD7-759A-430E-8DF4-608DF2D82D7E}" type="parTrans" cxnId="{37D4287E-92C4-4CC8-9986-BDC3BD00C5CD}">
      <dgm:prSet/>
      <dgm:spPr/>
      <dgm:t>
        <a:bodyPr/>
        <a:lstStyle/>
        <a:p>
          <a:endParaRPr lang="en-AU"/>
        </a:p>
      </dgm:t>
    </dgm:pt>
    <dgm:pt modelId="{6C035D43-06D1-4910-897D-FC4735E63035}" type="sibTrans" cxnId="{37D4287E-92C4-4CC8-9986-BDC3BD00C5CD}">
      <dgm:prSet/>
      <dgm:spPr/>
      <dgm:t>
        <a:bodyPr/>
        <a:lstStyle/>
        <a:p>
          <a:endParaRPr lang="en-AU"/>
        </a:p>
      </dgm:t>
    </dgm:pt>
    <dgm:pt modelId="{1F5EBB2D-2920-488D-9397-420E558A76E1}">
      <dgm:prSet phldrT="[Text]"/>
      <dgm:spPr/>
      <dgm:t>
        <a:bodyPr/>
        <a:lstStyle/>
        <a:p>
          <a:r>
            <a:rPr lang="en-AU" dirty="0"/>
            <a:t>9. Perform Remove and Replace using mock-up</a:t>
          </a:r>
        </a:p>
      </dgm:t>
    </dgm:pt>
    <dgm:pt modelId="{22A4F9D4-730E-47D5-B57B-DD3631680129}" type="parTrans" cxnId="{05B3E9F4-4D50-4623-B2D1-7144E1D23B20}">
      <dgm:prSet/>
      <dgm:spPr/>
      <dgm:t>
        <a:bodyPr/>
        <a:lstStyle/>
        <a:p>
          <a:endParaRPr lang="en-AU"/>
        </a:p>
      </dgm:t>
    </dgm:pt>
    <dgm:pt modelId="{AB027A72-3FD5-4CB3-846E-492DDD208798}" type="sibTrans" cxnId="{05B3E9F4-4D50-4623-B2D1-7144E1D23B20}">
      <dgm:prSet/>
      <dgm:spPr/>
      <dgm:t>
        <a:bodyPr/>
        <a:lstStyle/>
        <a:p>
          <a:endParaRPr lang="en-AU"/>
        </a:p>
      </dgm:t>
    </dgm:pt>
    <dgm:pt modelId="{C6A6666A-0C08-4533-BAC9-A42E9B5E36D2}">
      <dgm:prSet phldrT="[Text]"/>
      <dgm:spPr/>
      <dgm:t>
        <a:bodyPr/>
        <a:lstStyle/>
        <a:p>
          <a:r>
            <a:rPr lang="en-AU" dirty="0"/>
            <a:t>10. Show result of event-driven updates</a:t>
          </a:r>
        </a:p>
      </dgm:t>
    </dgm:pt>
    <dgm:pt modelId="{53F035BB-A249-435F-8787-3A2BFB967B2E}" type="parTrans" cxnId="{68E6D438-3110-402C-AED7-FED6E355E08A}">
      <dgm:prSet/>
      <dgm:spPr/>
      <dgm:t>
        <a:bodyPr/>
        <a:lstStyle/>
        <a:p>
          <a:endParaRPr lang="en-AU"/>
        </a:p>
      </dgm:t>
    </dgm:pt>
    <dgm:pt modelId="{1DA86C7E-097A-48DE-B3A2-F15065482623}" type="sibTrans" cxnId="{68E6D438-3110-402C-AED7-FED6E355E08A}">
      <dgm:prSet/>
      <dgm:spPr/>
      <dgm:t>
        <a:bodyPr/>
        <a:lstStyle/>
        <a:p>
          <a:endParaRPr lang="en-AU"/>
        </a:p>
      </dgm:t>
    </dgm:pt>
    <dgm:pt modelId="{9B866B56-02B6-4CFC-8B92-8E61B4C918BB}" type="pres">
      <dgm:prSet presAssocID="{97D8AC2D-D529-49AF-8D9E-BEEC8154E68B}" presName="Name0" presStyleCnt="0">
        <dgm:presLayoutVars>
          <dgm:dir/>
          <dgm:resizeHandles val="exact"/>
        </dgm:presLayoutVars>
      </dgm:prSet>
      <dgm:spPr/>
    </dgm:pt>
    <dgm:pt modelId="{598BCF9B-D058-4598-8725-70501BA48AD9}" type="pres">
      <dgm:prSet presAssocID="{7331496B-6703-45F4-B8F8-FA24073F1707}" presName="composite" presStyleCnt="0"/>
      <dgm:spPr/>
    </dgm:pt>
    <dgm:pt modelId="{6F23A5BF-7B63-4F1C-A451-1B8D1F6A8AED}" type="pres">
      <dgm:prSet presAssocID="{7331496B-6703-45F4-B8F8-FA24073F1707}" presName="rect1" presStyleLbl="bgImgPlace1" presStyleIdx="0" presStyleCnt="10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5" r="-81815"/>
          </a:stretch>
        </a:blipFill>
      </dgm:spPr>
    </dgm:pt>
    <dgm:pt modelId="{8F626EA7-0E63-401C-861D-19A4A55675D6}" type="pres">
      <dgm:prSet presAssocID="{7331496B-6703-45F4-B8F8-FA24073F1707}" presName="wedgeRectCallout1" presStyleLbl="node1" presStyleIdx="0" presStyleCnt="10">
        <dgm:presLayoutVars>
          <dgm:bulletEnabled val="1"/>
        </dgm:presLayoutVars>
      </dgm:prSet>
      <dgm:spPr/>
    </dgm:pt>
    <dgm:pt modelId="{8F0F97AB-3B51-443D-9EA2-24BEB8A32501}" type="pres">
      <dgm:prSet presAssocID="{29714F57-4C60-43ED-8CB3-2C518DEB2B07}" presName="sibTrans" presStyleCnt="0"/>
      <dgm:spPr/>
    </dgm:pt>
    <dgm:pt modelId="{BC0F2A03-7D8F-4EA9-BE7E-5AFF95BAFDF3}" type="pres">
      <dgm:prSet presAssocID="{FE1D5C68-D444-4B0C-B997-6F891CBB50B6}" presName="composite" presStyleCnt="0"/>
      <dgm:spPr/>
    </dgm:pt>
    <dgm:pt modelId="{5473F395-6D49-4DB5-B9E6-CCE0199FB3C9}" type="pres">
      <dgm:prSet presAssocID="{FE1D5C68-D444-4B0C-B997-6F891CBB50B6}" presName="rect1" presStyleLbl="bgImgPlace1" presStyleIdx="1" presStyleCnt="10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8" t="-17284" r="-76178" b="17284"/>
          </a:stretch>
        </a:blipFill>
      </dgm:spPr>
    </dgm:pt>
    <dgm:pt modelId="{DF827106-578C-4696-A60E-51C98F32F24B}" type="pres">
      <dgm:prSet presAssocID="{FE1D5C68-D444-4B0C-B997-6F891CBB50B6}" presName="wedgeRectCallout1" presStyleLbl="node1" presStyleIdx="1" presStyleCnt="10">
        <dgm:presLayoutVars>
          <dgm:bulletEnabled val="1"/>
        </dgm:presLayoutVars>
      </dgm:prSet>
      <dgm:spPr/>
    </dgm:pt>
    <dgm:pt modelId="{4A18BAA1-6283-4C57-AEBD-10CD8FAD7B24}" type="pres">
      <dgm:prSet presAssocID="{7DF7F194-1E91-4849-AA6A-7E280F0E4E56}" presName="sibTrans" presStyleCnt="0"/>
      <dgm:spPr/>
    </dgm:pt>
    <dgm:pt modelId="{664E0B9E-9C2B-4B42-B9D9-5229B6F6FD7D}" type="pres">
      <dgm:prSet presAssocID="{78595258-945A-4793-8385-D0BAB40FC30C}" presName="composite" presStyleCnt="0"/>
      <dgm:spPr/>
    </dgm:pt>
    <dgm:pt modelId="{FFD8D762-61E2-42DA-BD11-8CA119F5030A}" type="pres">
      <dgm:prSet presAssocID="{78595258-945A-4793-8385-D0BAB40FC30C}" presName="rect1" presStyleLbl="bgImgPlace1" presStyleIdx="2" presStyleCnt="10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34" r="-38334"/>
          </a:stretch>
        </a:blipFill>
      </dgm:spPr>
    </dgm:pt>
    <dgm:pt modelId="{1B82EED6-3AB9-4FE4-989C-8A430D5706FE}" type="pres">
      <dgm:prSet presAssocID="{78595258-945A-4793-8385-D0BAB40FC30C}" presName="wedgeRectCallout1" presStyleLbl="node1" presStyleIdx="2" presStyleCnt="10">
        <dgm:presLayoutVars>
          <dgm:bulletEnabled val="1"/>
        </dgm:presLayoutVars>
      </dgm:prSet>
      <dgm:spPr/>
    </dgm:pt>
    <dgm:pt modelId="{D06C7014-DC2E-4EB1-86CA-4A7FF770E374}" type="pres">
      <dgm:prSet presAssocID="{0597BDD0-BA98-4079-805D-B145433F5683}" presName="sibTrans" presStyleCnt="0"/>
      <dgm:spPr/>
    </dgm:pt>
    <dgm:pt modelId="{D10FF36A-09E4-4082-8288-A0904CFAC5AD}" type="pres">
      <dgm:prSet presAssocID="{69F670DD-0A97-4103-BDAD-258365481197}" presName="composite" presStyleCnt="0"/>
      <dgm:spPr/>
    </dgm:pt>
    <dgm:pt modelId="{C6CA90B2-6546-497F-B65A-5FE6DADA242C}" type="pres">
      <dgm:prSet presAssocID="{69F670DD-0A97-4103-BDAD-258365481197}" presName="rect1" presStyleLbl="bgImgPlace1" presStyleIdx="3" presStyleCnt="10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" r="-69997"/>
          </a:stretch>
        </a:blipFill>
      </dgm:spPr>
    </dgm:pt>
    <dgm:pt modelId="{96475E45-E089-4D3C-AC2A-056E6A1F3817}" type="pres">
      <dgm:prSet presAssocID="{69F670DD-0A97-4103-BDAD-258365481197}" presName="wedgeRectCallout1" presStyleLbl="node1" presStyleIdx="3" presStyleCnt="10">
        <dgm:presLayoutVars>
          <dgm:bulletEnabled val="1"/>
        </dgm:presLayoutVars>
      </dgm:prSet>
      <dgm:spPr/>
    </dgm:pt>
    <dgm:pt modelId="{9B2962BF-E209-471D-A2EA-089B18665E31}" type="pres">
      <dgm:prSet presAssocID="{497E0396-B603-43AD-971C-DCDD431C35D7}" presName="sibTrans" presStyleCnt="0"/>
      <dgm:spPr/>
    </dgm:pt>
    <dgm:pt modelId="{BE45C571-9E61-49E7-9BBD-D80C3CE3A8FA}" type="pres">
      <dgm:prSet presAssocID="{268572FC-4FE1-4227-96C7-F1406A1624BA}" presName="composite" presStyleCnt="0"/>
      <dgm:spPr/>
    </dgm:pt>
    <dgm:pt modelId="{FE9A5EED-A5EB-4CF1-A0BE-E49BEE2F6AFE}" type="pres">
      <dgm:prSet presAssocID="{268572FC-4FE1-4227-96C7-F1406A1624BA}" presName="rect1" presStyleLbl="bgImgPlace1" presStyleIdx="4" presStyleCnt="1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1D428C05-3B56-4485-AFCF-FC6ECAC3F196}" type="pres">
      <dgm:prSet presAssocID="{268572FC-4FE1-4227-96C7-F1406A1624BA}" presName="wedgeRectCallout1" presStyleLbl="node1" presStyleIdx="4" presStyleCnt="10">
        <dgm:presLayoutVars>
          <dgm:bulletEnabled val="1"/>
        </dgm:presLayoutVars>
      </dgm:prSet>
      <dgm:spPr/>
    </dgm:pt>
    <dgm:pt modelId="{183E9CB0-86CA-4E19-BB20-10CCAF5E1670}" type="pres">
      <dgm:prSet presAssocID="{4AB3F7B7-A9D4-4776-BED4-27DD38B18394}" presName="sibTrans" presStyleCnt="0"/>
      <dgm:spPr/>
    </dgm:pt>
    <dgm:pt modelId="{0C2C5EFA-5D1B-458A-99EE-31B2EDC67DF4}" type="pres">
      <dgm:prSet presAssocID="{35E0AD17-3AE8-4259-9442-9EFDEB9CB832}" presName="composite" presStyleCnt="0"/>
      <dgm:spPr/>
    </dgm:pt>
    <dgm:pt modelId="{1FB7E21D-EB40-4DB7-A26B-FCC6005C056A}" type="pres">
      <dgm:prSet presAssocID="{35E0AD17-3AE8-4259-9442-9EFDEB9CB832}" presName="rect1" presStyleLbl="bgImgPlace1" presStyleIdx="5" presStyleCnt="10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713" t="-26920" r="-71987" b="-10192"/>
          </a:stretch>
        </a:blipFill>
      </dgm:spPr>
    </dgm:pt>
    <dgm:pt modelId="{6A702A34-9EA2-4474-8CE4-00E9DD1C832E}" type="pres">
      <dgm:prSet presAssocID="{35E0AD17-3AE8-4259-9442-9EFDEB9CB832}" presName="wedgeRectCallout1" presStyleLbl="node1" presStyleIdx="5" presStyleCnt="10">
        <dgm:presLayoutVars>
          <dgm:bulletEnabled val="1"/>
        </dgm:presLayoutVars>
      </dgm:prSet>
      <dgm:spPr/>
    </dgm:pt>
    <dgm:pt modelId="{9FF83527-2996-474A-A687-10265DEAFF49}" type="pres">
      <dgm:prSet presAssocID="{336D5C4E-D2DD-42A5-BC9C-D08D8B2348EA}" presName="sibTrans" presStyleCnt="0"/>
      <dgm:spPr/>
    </dgm:pt>
    <dgm:pt modelId="{1019947F-5662-4228-93F7-833084BDD5FE}" type="pres">
      <dgm:prSet presAssocID="{E285A86C-F16C-4B36-A439-9898CC30B744}" presName="composite" presStyleCnt="0"/>
      <dgm:spPr/>
    </dgm:pt>
    <dgm:pt modelId="{CF9AA3AD-8CF0-4554-A2FB-F6FCEC51025F}" type="pres">
      <dgm:prSet presAssocID="{E285A86C-F16C-4B36-A439-9898CC30B744}" presName="rect1" presStyleLbl="bgImgPlace1" presStyleIdx="6" presStyleCnt="1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2E76B105-8F1F-4E90-99A6-AA8A5C8F6591}" type="pres">
      <dgm:prSet presAssocID="{E285A86C-F16C-4B36-A439-9898CC30B744}" presName="wedgeRectCallout1" presStyleLbl="node1" presStyleIdx="6" presStyleCnt="10">
        <dgm:presLayoutVars>
          <dgm:bulletEnabled val="1"/>
        </dgm:presLayoutVars>
      </dgm:prSet>
      <dgm:spPr/>
    </dgm:pt>
    <dgm:pt modelId="{AEDB59EC-6DDF-49BD-84FF-922513B54A71}" type="pres">
      <dgm:prSet presAssocID="{F20AFC82-6AD0-4910-8D3D-FE25ACF2444D}" presName="sibTrans" presStyleCnt="0"/>
      <dgm:spPr/>
    </dgm:pt>
    <dgm:pt modelId="{EC36DB89-E2CB-4D60-AB55-10C627DFB235}" type="pres">
      <dgm:prSet presAssocID="{3207326D-BA14-4995-A5D8-A1AD3BB1390F}" presName="composite" presStyleCnt="0"/>
      <dgm:spPr/>
    </dgm:pt>
    <dgm:pt modelId="{3D4BC88B-7E1F-4882-972C-2D0A063CF942}" type="pres">
      <dgm:prSet presAssocID="{3207326D-BA14-4995-A5D8-A1AD3BB1390F}" presName="rect1" presStyleLbl="bgImgPlace1" presStyleIdx="7" presStyleCnt="10"/>
      <dgm:spPr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3" b="-95417"/>
          </a:stretch>
        </a:blipFill>
      </dgm:spPr>
    </dgm:pt>
    <dgm:pt modelId="{A63ACE8F-65B0-402F-9CA8-18188BA53C49}" type="pres">
      <dgm:prSet presAssocID="{3207326D-BA14-4995-A5D8-A1AD3BB1390F}" presName="wedgeRectCallout1" presStyleLbl="node1" presStyleIdx="7" presStyleCnt="10">
        <dgm:presLayoutVars>
          <dgm:bulletEnabled val="1"/>
        </dgm:presLayoutVars>
      </dgm:prSet>
      <dgm:spPr/>
    </dgm:pt>
    <dgm:pt modelId="{36DA82B3-6781-475C-8511-266F96010882}" type="pres">
      <dgm:prSet presAssocID="{6C035D43-06D1-4910-897D-FC4735E63035}" presName="sibTrans" presStyleCnt="0"/>
      <dgm:spPr/>
    </dgm:pt>
    <dgm:pt modelId="{D2F2A997-382B-4AEC-95E5-33AFB9AD8B95}" type="pres">
      <dgm:prSet presAssocID="{1F5EBB2D-2920-488D-9397-420E558A76E1}" presName="composite" presStyleCnt="0"/>
      <dgm:spPr/>
    </dgm:pt>
    <dgm:pt modelId="{BA71D726-9C76-4A74-9681-D898CB6A3182}" type="pres">
      <dgm:prSet presAssocID="{1F5EBB2D-2920-488D-9397-420E558A76E1}" presName="rect1" presStyleLbl="bgImgPlace1" presStyleIdx="8" presStyleCnt="10"/>
      <dgm:spPr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5" r="-140205"/>
          </a:stretch>
        </a:blipFill>
      </dgm:spPr>
    </dgm:pt>
    <dgm:pt modelId="{61548ECD-0D71-434A-82D1-D470174C851A}" type="pres">
      <dgm:prSet presAssocID="{1F5EBB2D-2920-488D-9397-420E558A76E1}" presName="wedgeRectCallout1" presStyleLbl="node1" presStyleIdx="8" presStyleCnt="10">
        <dgm:presLayoutVars>
          <dgm:bulletEnabled val="1"/>
        </dgm:presLayoutVars>
      </dgm:prSet>
      <dgm:spPr/>
    </dgm:pt>
    <dgm:pt modelId="{88215D80-3687-401D-BFA6-013A74A04585}" type="pres">
      <dgm:prSet presAssocID="{AB027A72-3FD5-4CB3-846E-492DDD208798}" presName="sibTrans" presStyleCnt="0"/>
      <dgm:spPr/>
    </dgm:pt>
    <dgm:pt modelId="{D7AFA845-2018-4384-A987-6A19E0232425}" type="pres">
      <dgm:prSet presAssocID="{C6A6666A-0C08-4533-BAC9-A42E9B5E36D2}" presName="composite" presStyleCnt="0"/>
      <dgm:spPr/>
    </dgm:pt>
    <dgm:pt modelId="{6C392906-631E-4B75-BEAD-AC514D4D437D}" type="pres">
      <dgm:prSet presAssocID="{C6A6666A-0C08-4533-BAC9-A42E9B5E36D2}" presName="rect1" presStyleLbl="bgImgPlace1" presStyleIdx="9" presStyleCnt="10"/>
      <dgm:spPr>
        <a:blipFill dpi="0" rotWithShape="1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5" r="-101185"/>
          </a:stretch>
        </a:blipFill>
      </dgm:spPr>
    </dgm:pt>
    <dgm:pt modelId="{6F54C02A-1B02-4DBC-95F4-955D96D58C47}" type="pres">
      <dgm:prSet presAssocID="{C6A6666A-0C08-4533-BAC9-A42E9B5E36D2}" presName="wedgeRectCallout1" presStyleLbl="node1" presStyleIdx="9" presStyleCnt="10">
        <dgm:presLayoutVars>
          <dgm:bulletEnabled val="1"/>
        </dgm:presLayoutVars>
      </dgm:prSet>
      <dgm:spPr/>
    </dgm:pt>
  </dgm:ptLst>
  <dgm:cxnLst>
    <dgm:cxn modelId="{B1E69201-4453-425F-95F6-E462C20C2B1A}" srcId="{97D8AC2D-D529-49AF-8D9E-BEEC8154E68B}" destId="{268572FC-4FE1-4227-96C7-F1406A1624BA}" srcOrd="4" destOrd="0" parTransId="{E29A749C-25F4-494A-9756-9094A2813333}" sibTransId="{4AB3F7B7-A9D4-4776-BED4-27DD38B18394}"/>
    <dgm:cxn modelId="{4CC49405-FB7A-4B74-BE9A-BA6D8F1FB762}" type="presOf" srcId="{C6A6666A-0C08-4533-BAC9-A42E9B5E36D2}" destId="{6F54C02A-1B02-4DBC-95F4-955D96D58C47}" srcOrd="0" destOrd="0" presId="urn:microsoft.com/office/officeart/2008/layout/BendingPictureCaptionList"/>
    <dgm:cxn modelId="{68E6D438-3110-402C-AED7-FED6E355E08A}" srcId="{97D8AC2D-D529-49AF-8D9E-BEEC8154E68B}" destId="{C6A6666A-0C08-4533-BAC9-A42E9B5E36D2}" srcOrd="9" destOrd="0" parTransId="{53F035BB-A249-435F-8787-3A2BFB967B2E}" sibTransId="{1DA86C7E-097A-48DE-B3A2-F15065482623}"/>
    <dgm:cxn modelId="{CF52EB5B-99B0-4635-A476-3FC3EDE6B069}" type="presOf" srcId="{78595258-945A-4793-8385-D0BAB40FC30C}" destId="{1B82EED6-3AB9-4FE4-989C-8A430D5706FE}" srcOrd="0" destOrd="0" presId="urn:microsoft.com/office/officeart/2008/layout/BendingPictureCaptionList"/>
    <dgm:cxn modelId="{3FD16360-D4BC-4A5D-A9C7-2C5E65BDC663}" type="presOf" srcId="{FE1D5C68-D444-4B0C-B997-6F891CBB50B6}" destId="{DF827106-578C-4696-A60E-51C98F32F24B}" srcOrd="0" destOrd="0" presId="urn:microsoft.com/office/officeart/2008/layout/BendingPictureCaptionList"/>
    <dgm:cxn modelId="{8EA8F861-BB89-4259-B993-2056A4294BAE}" srcId="{97D8AC2D-D529-49AF-8D9E-BEEC8154E68B}" destId="{FE1D5C68-D444-4B0C-B997-6F891CBB50B6}" srcOrd="1" destOrd="0" parTransId="{903E57FC-2E6A-4ADC-89ED-B312B0471401}" sibTransId="{7DF7F194-1E91-4849-AA6A-7E280F0E4E56}"/>
    <dgm:cxn modelId="{19821746-A4E3-4F20-9699-50B75D39D7B9}" srcId="{97D8AC2D-D529-49AF-8D9E-BEEC8154E68B}" destId="{69F670DD-0A97-4103-BDAD-258365481197}" srcOrd="3" destOrd="0" parTransId="{D5543200-777B-4786-A946-84D6AD862B8B}" sibTransId="{497E0396-B603-43AD-971C-DCDD431C35D7}"/>
    <dgm:cxn modelId="{37D4287E-92C4-4CC8-9986-BDC3BD00C5CD}" srcId="{97D8AC2D-D529-49AF-8D9E-BEEC8154E68B}" destId="{3207326D-BA14-4995-A5D8-A1AD3BB1390F}" srcOrd="7" destOrd="0" parTransId="{99118DD7-759A-430E-8DF4-608DF2D82D7E}" sibTransId="{6C035D43-06D1-4910-897D-FC4735E63035}"/>
    <dgm:cxn modelId="{64BEC490-0C13-4924-8F75-6EB25BABC2C2}" srcId="{97D8AC2D-D529-49AF-8D9E-BEEC8154E68B}" destId="{E285A86C-F16C-4B36-A439-9898CC30B744}" srcOrd="6" destOrd="0" parTransId="{840F8F6B-B4FF-4023-AB56-B12171D349C6}" sibTransId="{F20AFC82-6AD0-4910-8D3D-FE25ACF2444D}"/>
    <dgm:cxn modelId="{BC533491-B0EF-4830-AFB9-BC03D5D1804B}" type="presOf" srcId="{7331496B-6703-45F4-B8F8-FA24073F1707}" destId="{8F626EA7-0E63-401C-861D-19A4A55675D6}" srcOrd="0" destOrd="0" presId="urn:microsoft.com/office/officeart/2008/layout/BendingPictureCaptionList"/>
    <dgm:cxn modelId="{268DC194-A994-4F0D-8878-CFA343AC1593}" type="presOf" srcId="{97D8AC2D-D529-49AF-8D9E-BEEC8154E68B}" destId="{9B866B56-02B6-4CFC-8B92-8E61B4C918BB}" srcOrd="0" destOrd="0" presId="urn:microsoft.com/office/officeart/2008/layout/BendingPictureCaptionList"/>
    <dgm:cxn modelId="{CD767096-C3B3-4DD1-881E-B7FC5BBE8193}" type="presOf" srcId="{3207326D-BA14-4995-A5D8-A1AD3BB1390F}" destId="{A63ACE8F-65B0-402F-9CA8-18188BA53C49}" srcOrd="0" destOrd="0" presId="urn:microsoft.com/office/officeart/2008/layout/BendingPictureCaptionList"/>
    <dgm:cxn modelId="{BF1E98A9-5A47-4C58-A743-2B627000ED7C}" srcId="{97D8AC2D-D529-49AF-8D9E-BEEC8154E68B}" destId="{35E0AD17-3AE8-4259-9442-9EFDEB9CB832}" srcOrd="5" destOrd="0" parTransId="{E8E1DC2D-F4CB-4133-9096-F3E92B6A870A}" sibTransId="{336D5C4E-D2DD-42A5-BC9C-D08D8B2348EA}"/>
    <dgm:cxn modelId="{9478AFAD-2EFF-42FD-A8DA-60BB6AC6E7E2}" type="presOf" srcId="{268572FC-4FE1-4227-96C7-F1406A1624BA}" destId="{1D428C05-3B56-4485-AFCF-FC6ECAC3F196}" srcOrd="0" destOrd="0" presId="urn:microsoft.com/office/officeart/2008/layout/BendingPictureCaptionList"/>
    <dgm:cxn modelId="{B4E0EAB2-5E7A-483B-8133-4616B44D1B1F}" type="presOf" srcId="{35E0AD17-3AE8-4259-9442-9EFDEB9CB832}" destId="{6A702A34-9EA2-4474-8CE4-00E9DD1C832E}" srcOrd="0" destOrd="0" presId="urn:microsoft.com/office/officeart/2008/layout/BendingPictureCaptionList"/>
    <dgm:cxn modelId="{69B176B7-AA20-4028-8DC2-AD67EAD4DECB}" type="presOf" srcId="{1F5EBB2D-2920-488D-9397-420E558A76E1}" destId="{61548ECD-0D71-434A-82D1-D470174C851A}" srcOrd="0" destOrd="0" presId="urn:microsoft.com/office/officeart/2008/layout/BendingPictureCaptionList"/>
    <dgm:cxn modelId="{0AA902CA-79CC-4397-8171-74C0075F5255}" type="presOf" srcId="{E285A86C-F16C-4B36-A439-9898CC30B744}" destId="{2E76B105-8F1F-4E90-99A6-AA8A5C8F6591}" srcOrd="0" destOrd="0" presId="urn:microsoft.com/office/officeart/2008/layout/BendingPictureCaptionList"/>
    <dgm:cxn modelId="{5A1932DC-D3E8-4A1B-AE9C-5F474C8F9B0C}" srcId="{97D8AC2D-D529-49AF-8D9E-BEEC8154E68B}" destId="{7331496B-6703-45F4-B8F8-FA24073F1707}" srcOrd="0" destOrd="0" parTransId="{133A26B5-E124-406C-B4BF-4E036189EBCC}" sibTransId="{29714F57-4C60-43ED-8CB3-2C518DEB2B07}"/>
    <dgm:cxn modelId="{05B3E9F4-4D50-4623-B2D1-7144E1D23B20}" srcId="{97D8AC2D-D529-49AF-8D9E-BEEC8154E68B}" destId="{1F5EBB2D-2920-488D-9397-420E558A76E1}" srcOrd="8" destOrd="0" parTransId="{22A4F9D4-730E-47D5-B57B-DD3631680129}" sibTransId="{AB027A72-3FD5-4CB3-846E-492DDD208798}"/>
    <dgm:cxn modelId="{C79C27F5-93D6-444D-966C-6D098E4A67C8}" srcId="{97D8AC2D-D529-49AF-8D9E-BEEC8154E68B}" destId="{78595258-945A-4793-8385-D0BAB40FC30C}" srcOrd="2" destOrd="0" parTransId="{0D8C3503-FD94-4578-80E5-561766F277D6}" sibTransId="{0597BDD0-BA98-4079-805D-B145433F5683}"/>
    <dgm:cxn modelId="{4CAFF6FB-539A-4BF8-84E9-646AA3A10BD0}" type="presOf" srcId="{69F670DD-0A97-4103-BDAD-258365481197}" destId="{96475E45-E089-4D3C-AC2A-056E6A1F3817}" srcOrd="0" destOrd="0" presId="urn:microsoft.com/office/officeart/2008/layout/BendingPictureCaptionList"/>
    <dgm:cxn modelId="{CA0556AF-CEC7-409E-A0E7-4417361D73F5}" type="presParOf" srcId="{9B866B56-02B6-4CFC-8B92-8E61B4C918BB}" destId="{598BCF9B-D058-4598-8725-70501BA48AD9}" srcOrd="0" destOrd="0" presId="urn:microsoft.com/office/officeart/2008/layout/BendingPictureCaptionList"/>
    <dgm:cxn modelId="{D0859911-663E-4DC0-BFB4-ADF47A2666B2}" type="presParOf" srcId="{598BCF9B-D058-4598-8725-70501BA48AD9}" destId="{6F23A5BF-7B63-4F1C-A451-1B8D1F6A8AED}" srcOrd="0" destOrd="0" presId="urn:microsoft.com/office/officeart/2008/layout/BendingPictureCaptionList"/>
    <dgm:cxn modelId="{2DAE7556-2B74-4DC6-A920-469981769808}" type="presParOf" srcId="{598BCF9B-D058-4598-8725-70501BA48AD9}" destId="{8F626EA7-0E63-401C-861D-19A4A55675D6}" srcOrd="1" destOrd="0" presId="urn:microsoft.com/office/officeart/2008/layout/BendingPictureCaptionList"/>
    <dgm:cxn modelId="{DA581B71-F245-4B1D-944A-3506988826C2}" type="presParOf" srcId="{9B866B56-02B6-4CFC-8B92-8E61B4C918BB}" destId="{8F0F97AB-3B51-443D-9EA2-24BEB8A32501}" srcOrd="1" destOrd="0" presId="urn:microsoft.com/office/officeart/2008/layout/BendingPictureCaptionList"/>
    <dgm:cxn modelId="{308C3582-2978-486A-9D34-3077CBB9C545}" type="presParOf" srcId="{9B866B56-02B6-4CFC-8B92-8E61B4C918BB}" destId="{BC0F2A03-7D8F-4EA9-BE7E-5AFF95BAFDF3}" srcOrd="2" destOrd="0" presId="urn:microsoft.com/office/officeart/2008/layout/BendingPictureCaptionList"/>
    <dgm:cxn modelId="{33F7AF86-620F-4AF3-881F-FCFFCA9196B6}" type="presParOf" srcId="{BC0F2A03-7D8F-4EA9-BE7E-5AFF95BAFDF3}" destId="{5473F395-6D49-4DB5-B9E6-CCE0199FB3C9}" srcOrd="0" destOrd="0" presId="urn:microsoft.com/office/officeart/2008/layout/BendingPictureCaptionList"/>
    <dgm:cxn modelId="{E4C7EF7B-9271-4072-BEFE-C3DF23822805}" type="presParOf" srcId="{BC0F2A03-7D8F-4EA9-BE7E-5AFF95BAFDF3}" destId="{DF827106-578C-4696-A60E-51C98F32F24B}" srcOrd="1" destOrd="0" presId="urn:microsoft.com/office/officeart/2008/layout/BendingPictureCaptionList"/>
    <dgm:cxn modelId="{5E48EBE6-5A87-480F-A5C4-E306FE19F9F7}" type="presParOf" srcId="{9B866B56-02B6-4CFC-8B92-8E61B4C918BB}" destId="{4A18BAA1-6283-4C57-AEBD-10CD8FAD7B24}" srcOrd="3" destOrd="0" presId="urn:microsoft.com/office/officeart/2008/layout/BendingPictureCaptionList"/>
    <dgm:cxn modelId="{0EA7D2F9-7E8A-486A-83B6-537B10124D2D}" type="presParOf" srcId="{9B866B56-02B6-4CFC-8B92-8E61B4C918BB}" destId="{664E0B9E-9C2B-4B42-B9D9-5229B6F6FD7D}" srcOrd="4" destOrd="0" presId="urn:microsoft.com/office/officeart/2008/layout/BendingPictureCaptionList"/>
    <dgm:cxn modelId="{9B0AB38A-4691-4987-85DF-39119C36DF7B}" type="presParOf" srcId="{664E0B9E-9C2B-4B42-B9D9-5229B6F6FD7D}" destId="{FFD8D762-61E2-42DA-BD11-8CA119F5030A}" srcOrd="0" destOrd="0" presId="urn:microsoft.com/office/officeart/2008/layout/BendingPictureCaptionList"/>
    <dgm:cxn modelId="{821AE055-E416-4466-B9E9-FFB109872B08}" type="presParOf" srcId="{664E0B9E-9C2B-4B42-B9D9-5229B6F6FD7D}" destId="{1B82EED6-3AB9-4FE4-989C-8A430D5706FE}" srcOrd="1" destOrd="0" presId="urn:microsoft.com/office/officeart/2008/layout/BendingPictureCaptionList"/>
    <dgm:cxn modelId="{3DA1DB78-88D8-4F96-A56A-A1CA71C91026}" type="presParOf" srcId="{9B866B56-02B6-4CFC-8B92-8E61B4C918BB}" destId="{D06C7014-DC2E-4EB1-86CA-4A7FF770E374}" srcOrd="5" destOrd="0" presId="urn:microsoft.com/office/officeart/2008/layout/BendingPictureCaptionList"/>
    <dgm:cxn modelId="{67EF322C-EF4B-4105-BFB0-BDE18A58F46F}" type="presParOf" srcId="{9B866B56-02B6-4CFC-8B92-8E61B4C918BB}" destId="{D10FF36A-09E4-4082-8288-A0904CFAC5AD}" srcOrd="6" destOrd="0" presId="urn:microsoft.com/office/officeart/2008/layout/BendingPictureCaptionList"/>
    <dgm:cxn modelId="{7901C9F3-2F21-4706-B9F4-AEA92C6A0D20}" type="presParOf" srcId="{D10FF36A-09E4-4082-8288-A0904CFAC5AD}" destId="{C6CA90B2-6546-497F-B65A-5FE6DADA242C}" srcOrd="0" destOrd="0" presId="urn:microsoft.com/office/officeart/2008/layout/BendingPictureCaptionList"/>
    <dgm:cxn modelId="{E28B8586-C55F-4C3F-B338-741DDDF14CFF}" type="presParOf" srcId="{D10FF36A-09E4-4082-8288-A0904CFAC5AD}" destId="{96475E45-E089-4D3C-AC2A-056E6A1F3817}" srcOrd="1" destOrd="0" presId="urn:microsoft.com/office/officeart/2008/layout/BendingPictureCaptionList"/>
    <dgm:cxn modelId="{8C31E727-6E66-46B2-AB5F-019253B901A7}" type="presParOf" srcId="{9B866B56-02B6-4CFC-8B92-8E61B4C918BB}" destId="{9B2962BF-E209-471D-A2EA-089B18665E31}" srcOrd="7" destOrd="0" presId="urn:microsoft.com/office/officeart/2008/layout/BendingPictureCaptionList"/>
    <dgm:cxn modelId="{65BD43A0-1E6B-4E52-8688-1B07C1E07D5B}" type="presParOf" srcId="{9B866B56-02B6-4CFC-8B92-8E61B4C918BB}" destId="{BE45C571-9E61-49E7-9BBD-D80C3CE3A8FA}" srcOrd="8" destOrd="0" presId="urn:microsoft.com/office/officeart/2008/layout/BendingPictureCaptionList"/>
    <dgm:cxn modelId="{551EF5C7-0E23-4994-AB79-F9EFD4CF8495}" type="presParOf" srcId="{BE45C571-9E61-49E7-9BBD-D80C3CE3A8FA}" destId="{FE9A5EED-A5EB-4CF1-A0BE-E49BEE2F6AFE}" srcOrd="0" destOrd="0" presId="urn:microsoft.com/office/officeart/2008/layout/BendingPictureCaptionList"/>
    <dgm:cxn modelId="{25905A37-EBC3-436C-886B-65B3A73B3486}" type="presParOf" srcId="{BE45C571-9E61-49E7-9BBD-D80C3CE3A8FA}" destId="{1D428C05-3B56-4485-AFCF-FC6ECAC3F196}" srcOrd="1" destOrd="0" presId="urn:microsoft.com/office/officeart/2008/layout/BendingPictureCaptionList"/>
    <dgm:cxn modelId="{D9309E48-24AA-4FDC-9076-ABF987F8EC47}" type="presParOf" srcId="{9B866B56-02B6-4CFC-8B92-8E61B4C918BB}" destId="{183E9CB0-86CA-4E19-BB20-10CCAF5E1670}" srcOrd="9" destOrd="0" presId="urn:microsoft.com/office/officeart/2008/layout/BendingPictureCaptionList"/>
    <dgm:cxn modelId="{802A7D31-4A08-48E8-BC79-1B4078647C1D}" type="presParOf" srcId="{9B866B56-02B6-4CFC-8B92-8E61B4C918BB}" destId="{0C2C5EFA-5D1B-458A-99EE-31B2EDC67DF4}" srcOrd="10" destOrd="0" presId="urn:microsoft.com/office/officeart/2008/layout/BendingPictureCaptionList"/>
    <dgm:cxn modelId="{EAB6D5CF-F039-4F61-81AF-2E3EC7F70BF6}" type="presParOf" srcId="{0C2C5EFA-5D1B-458A-99EE-31B2EDC67DF4}" destId="{1FB7E21D-EB40-4DB7-A26B-FCC6005C056A}" srcOrd="0" destOrd="0" presId="urn:microsoft.com/office/officeart/2008/layout/BendingPictureCaptionList"/>
    <dgm:cxn modelId="{473C6794-20A0-45DA-938C-BFC956FD1F8D}" type="presParOf" srcId="{0C2C5EFA-5D1B-458A-99EE-31B2EDC67DF4}" destId="{6A702A34-9EA2-4474-8CE4-00E9DD1C832E}" srcOrd="1" destOrd="0" presId="urn:microsoft.com/office/officeart/2008/layout/BendingPictureCaptionList"/>
    <dgm:cxn modelId="{D090C285-E132-4C89-A60B-90EC7944D065}" type="presParOf" srcId="{9B866B56-02B6-4CFC-8B92-8E61B4C918BB}" destId="{9FF83527-2996-474A-A687-10265DEAFF49}" srcOrd="11" destOrd="0" presId="urn:microsoft.com/office/officeart/2008/layout/BendingPictureCaptionList"/>
    <dgm:cxn modelId="{CE14D58E-6345-478B-A5D7-F30698CD386E}" type="presParOf" srcId="{9B866B56-02B6-4CFC-8B92-8E61B4C918BB}" destId="{1019947F-5662-4228-93F7-833084BDD5FE}" srcOrd="12" destOrd="0" presId="urn:microsoft.com/office/officeart/2008/layout/BendingPictureCaptionList"/>
    <dgm:cxn modelId="{B9011137-181D-45AA-9BED-15CCF2063932}" type="presParOf" srcId="{1019947F-5662-4228-93F7-833084BDD5FE}" destId="{CF9AA3AD-8CF0-4554-A2FB-F6FCEC51025F}" srcOrd="0" destOrd="0" presId="urn:microsoft.com/office/officeart/2008/layout/BendingPictureCaptionList"/>
    <dgm:cxn modelId="{083C30A9-931A-4333-BB82-59F979579952}" type="presParOf" srcId="{1019947F-5662-4228-93F7-833084BDD5FE}" destId="{2E76B105-8F1F-4E90-99A6-AA8A5C8F6591}" srcOrd="1" destOrd="0" presId="urn:microsoft.com/office/officeart/2008/layout/BendingPictureCaptionList"/>
    <dgm:cxn modelId="{A4543446-C5A6-486D-89C5-37736263A43C}" type="presParOf" srcId="{9B866B56-02B6-4CFC-8B92-8E61B4C918BB}" destId="{AEDB59EC-6DDF-49BD-84FF-922513B54A71}" srcOrd="13" destOrd="0" presId="urn:microsoft.com/office/officeart/2008/layout/BendingPictureCaptionList"/>
    <dgm:cxn modelId="{E5F4019E-5A7C-4E82-A6A9-23A10984021C}" type="presParOf" srcId="{9B866B56-02B6-4CFC-8B92-8E61B4C918BB}" destId="{EC36DB89-E2CB-4D60-AB55-10C627DFB235}" srcOrd="14" destOrd="0" presId="urn:microsoft.com/office/officeart/2008/layout/BendingPictureCaptionList"/>
    <dgm:cxn modelId="{69D4678D-29EF-493A-BB66-7B37762EBA47}" type="presParOf" srcId="{EC36DB89-E2CB-4D60-AB55-10C627DFB235}" destId="{3D4BC88B-7E1F-4882-972C-2D0A063CF942}" srcOrd="0" destOrd="0" presId="urn:microsoft.com/office/officeart/2008/layout/BendingPictureCaptionList"/>
    <dgm:cxn modelId="{D8B5C444-66BF-49AF-8182-D0B51A7D3063}" type="presParOf" srcId="{EC36DB89-E2CB-4D60-AB55-10C627DFB235}" destId="{A63ACE8F-65B0-402F-9CA8-18188BA53C49}" srcOrd="1" destOrd="0" presId="urn:microsoft.com/office/officeart/2008/layout/BendingPictureCaptionList"/>
    <dgm:cxn modelId="{2E5CA317-B069-4CDA-9073-330F40C88F02}" type="presParOf" srcId="{9B866B56-02B6-4CFC-8B92-8E61B4C918BB}" destId="{36DA82B3-6781-475C-8511-266F96010882}" srcOrd="15" destOrd="0" presId="urn:microsoft.com/office/officeart/2008/layout/BendingPictureCaptionList"/>
    <dgm:cxn modelId="{D6551751-B96A-446B-8091-3F33443215D6}" type="presParOf" srcId="{9B866B56-02B6-4CFC-8B92-8E61B4C918BB}" destId="{D2F2A997-382B-4AEC-95E5-33AFB9AD8B95}" srcOrd="16" destOrd="0" presId="urn:microsoft.com/office/officeart/2008/layout/BendingPictureCaptionList"/>
    <dgm:cxn modelId="{73726459-1868-453A-96CC-74DAEA298B58}" type="presParOf" srcId="{D2F2A997-382B-4AEC-95E5-33AFB9AD8B95}" destId="{BA71D726-9C76-4A74-9681-D898CB6A3182}" srcOrd="0" destOrd="0" presId="urn:microsoft.com/office/officeart/2008/layout/BendingPictureCaptionList"/>
    <dgm:cxn modelId="{EA68F726-5D22-460D-8EBE-EE9DE7DCD0A8}" type="presParOf" srcId="{D2F2A997-382B-4AEC-95E5-33AFB9AD8B95}" destId="{61548ECD-0D71-434A-82D1-D470174C851A}" srcOrd="1" destOrd="0" presId="urn:microsoft.com/office/officeart/2008/layout/BendingPictureCaptionList"/>
    <dgm:cxn modelId="{2BCE078D-ADDE-4115-9EF5-797F653B7730}" type="presParOf" srcId="{9B866B56-02B6-4CFC-8B92-8E61B4C918BB}" destId="{88215D80-3687-401D-BFA6-013A74A04585}" srcOrd="17" destOrd="0" presId="urn:microsoft.com/office/officeart/2008/layout/BendingPictureCaptionList"/>
    <dgm:cxn modelId="{FB13849C-5F1C-4F5F-910F-E980AB2A50CD}" type="presParOf" srcId="{9B866B56-02B6-4CFC-8B92-8E61B4C918BB}" destId="{D7AFA845-2018-4384-A987-6A19E0232425}" srcOrd="18" destOrd="0" presId="urn:microsoft.com/office/officeart/2008/layout/BendingPictureCaptionList"/>
    <dgm:cxn modelId="{871FA9EC-AA88-479E-9512-ACD3DA37316C}" type="presParOf" srcId="{D7AFA845-2018-4384-A987-6A19E0232425}" destId="{6C392906-631E-4B75-BEAD-AC514D4D437D}" srcOrd="0" destOrd="0" presId="urn:microsoft.com/office/officeart/2008/layout/BendingPictureCaptionList"/>
    <dgm:cxn modelId="{CFAB309F-0D67-48F6-A862-A7CB7E08E4E5}" type="presParOf" srcId="{D7AFA845-2018-4384-A987-6A19E0232425}" destId="{6F54C02A-1B02-4DBC-95F4-955D96D58C4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7D8AC2D-D529-49AF-8D9E-BEEC8154E68B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7331496B-6703-45F4-B8F8-FA24073F1707}">
      <dgm:prSet phldrT="[Text]"/>
      <dgm:spPr/>
      <dgm:t>
        <a:bodyPr/>
        <a:lstStyle/>
        <a:p>
          <a:r>
            <a:rPr lang="en-AU" dirty="0"/>
            <a:t>1. Post P&amp;ID</a:t>
          </a:r>
        </a:p>
      </dgm:t>
    </dgm:pt>
    <dgm:pt modelId="{133A26B5-E124-406C-B4BF-4E036189EBCC}" type="parTrans" cxnId="{5A1932DC-D3E8-4A1B-AE9C-5F474C8F9B0C}">
      <dgm:prSet/>
      <dgm:spPr/>
      <dgm:t>
        <a:bodyPr/>
        <a:lstStyle/>
        <a:p>
          <a:endParaRPr lang="en-AU"/>
        </a:p>
      </dgm:t>
    </dgm:pt>
    <dgm:pt modelId="{29714F57-4C60-43ED-8CB3-2C518DEB2B07}" type="sibTrans" cxnId="{5A1932DC-D3E8-4A1B-AE9C-5F474C8F9B0C}">
      <dgm:prSet/>
      <dgm:spPr/>
      <dgm:t>
        <a:bodyPr/>
        <a:lstStyle/>
        <a:p>
          <a:endParaRPr lang="en-AU"/>
        </a:p>
      </dgm:t>
    </dgm:pt>
    <dgm:pt modelId="{FE1D5C68-D444-4B0C-B997-6F891CBB50B6}">
      <dgm:prSet phldrT="[Text]"/>
      <dgm:spPr/>
      <dgm:t>
        <a:bodyPr/>
        <a:lstStyle/>
        <a:p>
          <a:r>
            <a:rPr lang="en-AU" dirty="0"/>
            <a:t>2. Transform P&amp;ID to CCOM</a:t>
          </a:r>
        </a:p>
      </dgm:t>
    </dgm:pt>
    <dgm:pt modelId="{903E57FC-2E6A-4ADC-89ED-B312B0471401}" type="parTrans" cxnId="{8EA8F861-BB89-4259-B993-2056A4294BAE}">
      <dgm:prSet/>
      <dgm:spPr/>
      <dgm:t>
        <a:bodyPr/>
        <a:lstStyle/>
        <a:p>
          <a:endParaRPr lang="en-AU"/>
        </a:p>
      </dgm:t>
    </dgm:pt>
    <dgm:pt modelId="{7DF7F194-1E91-4849-AA6A-7E280F0E4E56}" type="sibTrans" cxnId="{8EA8F861-BB89-4259-B993-2056A4294BAE}">
      <dgm:prSet/>
      <dgm:spPr/>
      <dgm:t>
        <a:bodyPr/>
        <a:lstStyle/>
        <a:p>
          <a:endParaRPr lang="en-AU"/>
        </a:p>
      </dgm:t>
    </dgm:pt>
    <dgm:pt modelId="{78595258-945A-4793-8385-D0BAB40FC30C}">
      <dgm:prSet phldrT="[Text]"/>
      <dgm:spPr/>
      <dgm:t>
        <a:bodyPr/>
        <a:lstStyle/>
        <a:p>
          <a:r>
            <a:rPr lang="en-AU" dirty="0"/>
            <a:t>3. Show As-Designed Data in </a:t>
          </a:r>
          <a:r>
            <a:rPr lang="en-AU" dirty="0" err="1"/>
            <a:t>InteropRegister</a:t>
          </a:r>
          <a:endParaRPr lang="en-AU" dirty="0"/>
        </a:p>
      </dgm:t>
    </dgm:pt>
    <dgm:pt modelId="{0D8C3503-FD94-4578-80E5-561766F277D6}" type="parTrans" cxnId="{C79C27F5-93D6-444D-966C-6D098E4A67C8}">
      <dgm:prSet/>
      <dgm:spPr/>
      <dgm:t>
        <a:bodyPr/>
        <a:lstStyle/>
        <a:p>
          <a:endParaRPr lang="en-AU"/>
        </a:p>
      </dgm:t>
    </dgm:pt>
    <dgm:pt modelId="{0597BDD0-BA98-4079-805D-B145433F5683}" type="sibTrans" cxnId="{C79C27F5-93D6-444D-966C-6D098E4A67C8}">
      <dgm:prSet/>
      <dgm:spPr/>
      <dgm:t>
        <a:bodyPr/>
        <a:lstStyle/>
        <a:p>
          <a:endParaRPr lang="en-AU"/>
        </a:p>
      </dgm:t>
    </dgm:pt>
    <dgm:pt modelId="{69F670DD-0A97-4103-BDAD-258365481197}">
      <dgm:prSet phldrT="[Text]"/>
      <dgm:spPr/>
      <dgm:t>
        <a:bodyPr/>
        <a:lstStyle/>
        <a:p>
          <a:r>
            <a:rPr lang="en-AU" dirty="0"/>
            <a:t>4. Capital Project WMS: Publish As-Built Asset Data</a:t>
          </a:r>
        </a:p>
      </dgm:t>
    </dgm:pt>
    <dgm:pt modelId="{D5543200-777B-4786-A946-84D6AD862B8B}" type="parTrans" cxnId="{19821746-A4E3-4F20-9699-50B75D39D7B9}">
      <dgm:prSet/>
      <dgm:spPr/>
      <dgm:t>
        <a:bodyPr/>
        <a:lstStyle/>
        <a:p>
          <a:endParaRPr lang="en-AU"/>
        </a:p>
      </dgm:t>
    </dgm:pt>
    <dgm:pt modelId="{497E0396-B603-43AD-971C-DCDD431C35D7}" type="sibTrans" cxnId="{19821746-A4E3-4F20-9699-50B75D39D7B9}">
      <dgm:prSet/>
      <dgm:spPr/>
      <dgm:t>
        <a:bodyPr/>
        <a:lstStyle/>
        <a:p>
          <a:endParaRPr lang="en-AU"/>
        </a:p>
      </dgm:t>
    </dgm:pt>
    <dgm:pt modelId="{268572FC-4FE1-4227-96C7-F1406A1624BA}">
      <dgm:prSet phldrT="[Text]"/>
      <dgm:spPr/>
      <dgm:t>
        <a:bodyPr/>
        <a:lstStyle/>
        <a:p>
          <a:r>
            <a:rPr lang="en-AU" dirty="0"/>
            <a:t>5. Show Asset Data in </a:t>
          </a:r>
          <a:r>
            <a:rPr lang="en-AU" dirty="0" err="1"/>
            <a:t>InteropRegister</a:t>
          </a:r>
          <a:endParaRPr lang="en-AU" dirty="0"/>
        </a:p>
      </dgm:t>
    </dgm:pt>
    <dgm:pt modelId="{E29A749C-25F4-494A-9756-9094A2813333}" type="parTrans" cxnId="{B1E69201-4453-425F-95F6-E462C20C2B1A}">
      <dgm:prSet/>
      <dgm:spPr/>
      <dgm:t>
        <a:bodyPr/>
        <a:lstStyle/>
        <a:p>
          <a:endParaRPr lang="en-AU"/>
        </a:p>
      </dgm:t>
    </dgm:pt>
    <dgm:pt modelId="{4AB3F7B7-A9D4-4776-BED4-27DD38B18394}" type="sibTrans" cxnId="{B1E69201-4453-425F-95F6-E462C20C2B1A}">
      <dgm:prSet/>
      <dgm:spPr/>
      <dgm:t>
        <a:bodyPr/>
        <a:lstStyle/>
        <a:p>
          <a:endParaRPr lang="en-AU"/>
        </a:p>
      </dgm:t>
    </dgm:pt>
    <dgm:pt modelId="{35E0AD17-3AE8-4259-9442-9EFDEB9CB832}">
      <dgm:prSet phldrT="[Text]"/>
      <dgm:spPr/>
      <dgm:t>
        <a:bodyPr/>
        <a:lstStyle/>
        <a:p>
          <a:r>
            <a:rPr lang="en-AU" dirty="0"/>
            <a:t>6. Handover As-Designed/As-Built Data</a:t>
          </a:r>
        </a:p>
      </dgm:t>
    </dgm:pt>
    <dgm:pt modelId="{E8E1DC2D-F4CB-4133-9096-F3E92B6A870A}" type="parTrans" cxnId="{BF1E98A9-5A47-4C58-A743-2B627000ED7C}">
      <dgm:prSet/>
      <dgm:spPr/>
      <dgm:t>
        <a:bodyPr/>
        <a:lstStyle/>
        <a:p>
          <a:endParaRPr lang="en-AU"/>
        </a:p>
      </dgm:t>
    </dgm:pt>
    <dgm:pt modelId="{336D5C4E-D2DD-42A5-BC9C-D08D8B2348EA}" type="sibTrans" cxnId="{BF1E98A9-5A47-4C58-A743-2B627000ED7C}">
      <dgm:prSet/>
      <dgm:spPr/>
      <dgm:t>
        <a:bodyPr/>
        <a:lstStyle/>
        <a:p>
          <a:endParaRPr lang="en-AU"/>
        </a:p>
      </dgm:t>
    </dgm:pt>
    <dgm:pt modelId="{E285A86C-F16C-4B36-A439-9898CC30B744}">
      <dgm:prSet phldrT="[Text]"/>
      <dgm:spPr/>
      <dgm:t>
        <a:bodyPr/>
        <a:lstStyle/>
        <a:p>
          <a:r>
            <a:rPr lang="en-AU" dirty="0"/>
            <a:t>7. CBM, </a:t>
          </a:r>
          <a:r>
            <a:rPr lang="en-AU" dirty="0" err="1"/>
            <a:t>PdMA</a:t>
          </a:r>
          <a:endParaRPr lang="en-AU" dirty="0"/>
        </a:p>
      </dgm:t>
    </dgm:pt>
    <dgm:pt modelId="{840F8F6B-B4FF-4023-AB56-B12171D349C6}" type="parTrans" cxnId="{64BEC490-0C13-4924-8F75-6EB25BABC2C2}">
      <dgm:prSet/>
      <dgm:spPr/>
      <dgm:t>
        <a:bodyPr/>
        <a:lstStyle/>
        <a:p>
          <a:endParaRPr lang="en-AU"/>
        </a:p>
      </dgm:t>
    </dgm:pt>
    <dgm:pt modelId="{F20AFC82-6AD0-4910-8D3D-FE25ACF2444D}" type="sibTrans" cxnId="{64BEC490-0C13-4924-8F75-6EB25BABC2C2}">
      <dgm:prSet/>
      <dgm:spPr/>
      <dgm:t>
        <a:bodyPr/>
        <a:lstStyle/>
        <a:p>
          <a:endParaRPr lang="en-AU"/>
        </a:p>
      </dgm:t>
    </dgm:pt>
    <dgm:pt modelId="{3207326D-BA14-4995-A5D8-A1AD3BB1390F}">
      <dgm:prSet phldrT="[Text]"/>
      <dgm:spPr/>
      <dgm:t>
        <a:bodyPr/>
        <a:lstStyle/>
        <a:p>
          <a:r>
            <a:rPr lang="en-AU" dirty="0"/>
            <a:t>8. </a:t>
          </a:r>
          <a:r>
            <a:rPr lang="en-AU" dirty="0" err="1"/>
            <a:t>InteropRegister</a:t>
          </a:r>
          <a:r>
            <a:rPr lang="en-AU" dirty="0"/>
            <a:t> Receives CBM Advisory</a:t>
          </a:r>
        </a:p>
      </dgm:t>
    </dgm:pt>
    <dgm:pt modelId="{99118DD7-759A-430E-8DF4-608DF2D82D7E}" type="parTrans" cxnId="{37D4287E-92C4-4CC8-9986-BDC3BD00C5CD}">
      <dgm:prSet/>
      <dgm:spPr/>
      <dgm:t>
        <a:bodyPr/>
        <a:lstStyle/>
        <a:p>
          <a:endParaRPr lang="en-AU"/>
        </a:p>
      </dgm:t>
    </dgm:pt>
    <dgm:pt modelId="{6C035D43-06D1-4910-897D-FC4735E63035}" type="sibTrans" cxnId="{37D4287E-92C4-4CC8-9986-BDC3BD00C5CD}">
      <dgm:prSet/>
      <dgm:spPr/>
      <dgm:t>
        <a:bodyPr/>
        <a:lstStyle/>
        <a:p>
          <a:endParaRPr lang="en-AU"/>
        </a:p>
      </dgm:t>
    </dgm:pt>
    <dgm:pt modelId="{1F5EBB2D-2920-488D-9397-420E558A76E1}">
      <dgm:prSet phldrT="[Text]"/>
      <dgm:spPr/>
      <dgm:t>
        <a:bodyPr/>
        <a:lstStyle/>
        <a:p>
          <a:r>
            <a:rPr lang="en-AU" dirty="0"/>
            <a:t>9. Perform Remove and Replace using mock-up</a:t>
          </a:r>
        </a:p>
      </dgm:t>
    </dgm:pt>
    <dgm:pt modelId="{22A4F9D4-730E-47D5-B57B-DD3631680129}" type="parTrans" cxnId="{05B3E9F4-4D50-4623-B2D1-7144E1D23B20}">
      <dgm:prSet/>
      <dgm:spPr/>
      <dgm:t>
        <a:bodyPr/>
        <a:lstStyle/>
        <a:p>
          <a:endParaRPr lang="en-AU"/>
        </a:p>
      </dgm:t>
    </dgm:pt>
    <dgm:pt modelId="{AB027A72-3FD5-4CB3-846E-492DDD208798}" type="sibTrans" cxnId="{05B3E9F4-4D50-4623-B2D1-7144E1D23B20}">
      <dgm:prSet/>
      <dgm:spPr/>
      <dgm:t>
        <a:bodyPr/>
        <a:lstStyle/>
        <a:p>
          <a:endParaRPr lang="en-AU"/>
        </a:p>
      </dgm:t>
    </dgm:pt>
    <dgm:pt modelId="{C6A6666A-0C08-4533-BAC9-A42E9B5E36D2}">
      <dgm:prSet phldrT="[Text]"/>
      <dgm:spPr/>
      <dgm:t>
        <a:bodyPr/>
        <a:lstStyle/>
        <a:p>
          <a:r>
            <a:rPr lang="en-AU" dirty="0"/>
            <a:t>10. Show result of event-driven updates</a:t>
          </a:r>
        </a:p>
      </dgm:t>
    </dgm:pt>
    <dgm:pt modelId="{53F035BB-A249-435F-8787-3A2BFB967B2E}" type="parTrans" cxnId="{68E6D438-3110-402C-AED7-FED6E355E08A}">
      <dgm:prSet/>
      <dgm:spPr/>
      <dgm:t>
        <a:bodyPr/>
        <a:lstStyle/>
        <a:p>
          <a:endParaRPr lang="en-AU"/>
        </a:p>
      </dgm:t>
    </dgm:pt>
    <dgm:pt modelId="{1DA86C7E-097A-48DE-B3A2-F15065482623}" type="sibTrans" cxnId="{68E6D438-3110-402C-AED7-FED6E355E08A}">
      <dgm:prSet/>
      <dgm:spPr/>
      <dgm:t>
        <a:bodyPr/>
        <a:lstStyle/>
        <a:p>
          <a:endParaRPr lang="en-AU"/>
        </a:p>
      </dgm:t>
    </dgm:pt>
    <dgm:pt modelId="{9B866B56-02B6-4CFC-8B92-8E61B4C918BB}" type="pres">
      <dgm:prSet presAssocID="{97D8AC2D-D529-49AF-8D9E-BEEC8154E68B}" presName="Name0" presStyleCnt="0">
        <dgm:presLayoutVars>
          <dgm:dir/>
          <dgm:resizeHandles val="exact"/>
        </dgm:presLayoutVars>
      </dgm:prSet>
      <dgm:spPr/>
    </dgm:pt>
    <dgm:pt modelId="{598BCF9B-D058-4598-8725-70501BA48AD9}" type="pres">
      <dgm:prSet presAssocID="{7331496B-6703-45F4-B8F8-FA24073F1707}" presName="composite" presStyleCnt="0"/>
      <dgm:spPr/>
    </dgm:pt>
    <dgm:pt modelId="{6F23A5BF-7B63-4F1C-A451-1B8D1F6A8AED}" type="pres">
      <dgm:prSet presAssocID="{7331496B-6703-45F4-B8F8-FA24073F1707}" presName="rect1" presStyleLbl="bgImgPlace1" presStyleIdx="0" presStyleCnt="10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5" r="-81815"/>
          </a:stretch>
        </a:blipFill>
      </dgm:spPr>
    </dgm:pt>
    <dgm:pt modelId="{8F626EA7-0E63-401C-861D-19A4A55675D6}" type="pres">
      <dgm:prSet presAssocID="{7331496B-6703-45F4-B8F8-FA24073F1707}" presName="wedgeRectCallout1" presStyleLbl="node1" presStyleIdx="0" presStyleCnt="10">
        <dgm:presLayoutVars>
          <dgm:bulletEnabled val="1"/>
        </dgm:presLayoutVars>
      </dgm:prSet>
      <dgm:spPr/>
    </dgm:pt>
    <dgm:pt modelId="{8F0F97AB-3B51-443D-9EA2-24BEB8A32501}" type="pres">
      <dgm:prSet presAssocID="{29714F57-4C60-43ED-8CB3-2C518DEB2B07}" presName="sibTrans" presStyleCnt="0"/>
      <dgm:spPr/>
    </dgm:pt>
    <dgm:pt modelId="{BC0F2A03-7D8F-4EA9-BE7E-5AFF95BAFDF3}" type="pres">
      <dgm:prSet presAssocID="{FE1D5C68-D444-4B0C-B997-6F891CBB50B6}" presName="composite" presStyleCnt="0"/>
      <dgm:spPr/>
    </dgm:pt>
    <dgm:pt modelId="{5473F395-6D49-4DB5-B9E6-CCE0199FB3C9}" type="pres">
      <dgm:prSet presAssocID="{FE1D5C68-D444-4B0C-B997-6F891CBB50B6}" presName="rect1" presStyleLbl="bgImgPlace1" presStyleIdx="1" presStyleCnt="10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8" t="-17284" r="-76178" b="17284"/>
          </a:stretch>
        </a:blipFill>
      </dgm:spPr>
    </dgm:pt>
    <dgm:pt modelId="{DF827106-578C-4696-A60E-51C98F32F24B}" type="pres">
      <dgm:prSet presAssocID="{FE1D5C68-D444-4B0C-B997-6F891CBB50B6}" presName="wedgeRectCallout1" presStyleLbl="node1" presStyleIdx="1" presStyleCnt="10">
        <dgm:presLayoutVars>
          <dgm:bulletEnabled val="1"/>
        </dgm:presLayoutVars>
      </dgm:prSet>
      <dgm:spPr/>
    </dgm:pt>
    <dgm:pt modelId="{4A18BAA1-6283-4C57-AEBD-10CD8FAD7B24}" type="pres">
      <dgm:prSet presAssocID="{7DF7F194-1E91-4849-AA6A-7E280F0E4E56}" presName="sibTrans" presStyleCnt="0"/>
      <dgm:spPr/>
    </dgm:pt>
    <dgm:pt modelId="{664E0B9E-9C2B-4B42-B9D9-5229B6F6FD7D}" type="pres">
      <dgm:prSet presAssocID="{78595258-945A-4793-8385-D0BAB40FC30C}" presName="composite" presStyleCnt="0"/>
      <dgm:spPr/>
    </dgm:pt>
    <dgm:pt modelId="{FFD8D762-61E2-42DA-BD11-8CA119F5030A}" type="pres">
      <dgm:prSet presAssocID="{78595258-945A-4793-8385-D0BAB40FC30C}" presName="rect1" presStyleLbl="bgImgPlace1" presStyleIdx="2" presStyleCnt="10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34" r="-38334"/>
          </a:stretch>
        </a:blipFill>
      </dgm:spPr>
    </dgm:pt>
    <dgm:pt modelId="{1B82EED6-3AB9-4FE4-989C-8A430D5706FE}" type="pres">
      <dgm:prSet presAssocID="{78595258-945A-4793-8385-D0BAB40FC30C}" presName="wedgeRectCallout1" presStyleLbl="node1" presStyleIdx="2" presStyleCnt="10">
        <dgm:presLayoutVars>
          <dgm:bulletEnabled val="1"/>
        </dgm:presLayoutVars>
      </dgm:prSet>
      <dgm:spPr/>
    </dgm:pt>
    <dgm:pt modelId="{D06C7014-DC2E-4EB1-86CA-4A7FF770E374}" type="pres">
      <dgm:prSet presAssocID="{0597BDD0-BA98-4079-805D-B145433F5683}" presName="sibTrans" presStyleCnt="0"/>
      <dgm:spPr/>
    </dgm:pt>
    <dgm:pt modelId="{D10FF36A-09E4-4082-8288-A0904CFAC5AD}" type="pres">
      <dgm:prSet presAssocID="{69F670DD-0A97-4103-BDAD-258365481197}" presName="composite" presStyleCnt="0"/>
      <dgm:spPr/>
    </dgm:pt>
    <dgm:pt modelId="{C6CA90B2-6546-497F-B65A-5FE6DADA242C}" type="pres">
      <dgm:prSet presAssocID="{69F670DD-0A97-4103-BDAD-258365481197}" presName="rect1" presStyleLbl="bgImgPlace1" presStyleIdx="3" presStyleCnt="10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" r="-69997"/>
          </a:stretch>
        </a:blipFill>
      </dgm:spPr>
    </dgm:pt>
    <dgm:pt modelId="{96475E45-E089-4D3C-AC2A-056E6A1F3817}" type="pres">
      <dgm:prSet presAssocID="{69F670DD-0A97-4103-BDAD-258365481197}" presName="wedgeRectCallout1" presStyleLbl="node1" presStyleIdx="3" presStyleCnt="10">
        <dgm:presLayoutVars>
          <dgm:bulletEnabled val="1"/>
        </dgm:presLayoutVars>
      </dgm:prSet>
      <dgm:spPr/>
    </dgm:pt>
    <dgm:pt modelId="{9B2962BF-E209-471D-A2EA-089B18665E31}" type="pres">
      <dgm:prSet presAssocID="{497E0396-B603-43AD-971C-DCDD431C35D7}" presName="sibTrans" presStyleCnt="0"/>
      <dgm:spPr/>
    </dgm:pt>
    <dgm:pt modelId="{BE45C571-9E61-49E7-9BBD-D80C3CE3A8FA}" type="pres">
      <dgm:prSet presAssocID="{268572FC-4FE1-4227-96C7-F1406A1624BA}" presName="composite" presStyleCnt="0"/>
      <dgm:spPr/>
    </dgm:pt>
    <dgm:pt modelId="{FE9A5EED-A5EB-4CF1-A0BE-E49BEE2F6AFE}" type="pres">
      <dgm:prSet presAssocID="{268572FC-4FE1-4227-96C7-F1406A1624BA}" presName="rect1" presStyleLbl="bgImgPlace1" presStyleIdx="4" presStyleCnt="1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1D428C05-3B56-4485-AFCF-FC6ECAC3F196}" type="pres">
      <dgm:prSet presAssocID="{268572FC-4FE1-4227-96C7-F1406A1624BA}" presName="wedgeRectCallout1" presStyleLbl="node1" presStyleIdx="4" presStyleCnt="10">
        <dgm:presLayoutVars>
          <dgm:bulletEnabled val="1"/>
        </dgm:presLayoutVars>
      </dgm:prSet>
      <dgm:spPr/>
    </dgm:pt>
    <dgm:pt modelId="{183E9CB0-86CA-4E19-BB20-10CCAF5E1670}" type="pres">
      <dgm:prSet presAssocID="{4AB3F7B7-A9D4-4776-BED4-27DD38B18394}" presName="sibTrans" presStyleCnt="0"/>
      <dgm:spPr/>
    </dgm:pt>
    <dgm:pt modelId="{0C2C5EFA-5D1B-458A-99EE-31B2EDC67DF4}" type="pres">
      <dgm:prSet presAssocID="{35E0AD17-3AE8-4259-9442-9EFDEB9CB832}" presName="composite" presStyleCnt="0"/>
      <dgm:spPr/>
    </dgm:pt>
    <dgm:pt modelId="{1FB7E21D-EB40-4DB7-A26B-FCC6005C056A}" type="pres">
      <dgm:prSet presAssocID="{35E0AD17-3AE8-4259-9442-9EFDEB9CB832}" presName="rect1" presStyleLbl="bgImgPlace1" presStyleIdx="5" presStyleCnt="10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713" t="-26920" r="-71987" b="-10192"/>
          </a:stretch>
        </a:blipFill>
      </dgm:spPr>
    </dgm:pt>
    <dgm:pt modelId="{6A702A34-9EA2-4474-8CE4-00E9DD1C832E}" type="pres">
      <dgm:prSet presAssocID="{35E0AD17-3AE8-4259-9442-9EFDEB9CB832}" presName="wedgeRectCallout1" presStyleLbl="node1" presStyleIdx="5" presStyleCnt="10">
        <dgm:presLayoutVars>
          <dgm:bulletEnabled val="1"/>
        </dgm:presLayoutVars>
      </dgm:prSet>
      <dgm:spPr/>
    </dgm:pt>
    <dgm:pt modelId="{9FF83527-2996-474A-A687-10265DEAFF49}" type="pres">
      <dgm:prSet presAssocID="{336D5C4E-D2DD-42A5-BC9C-D08D8B2348EA}" presName="sibTrans" presStyleCnt="0"/>
      <dgm:spPr/>
    </dgm:pt>
    <dgm:pt modelId="{1019947F-5662-4228-93F7-833084BDD5FE}" type="pres">
      <dgm:prSet presAssocID="{E285A86C-F16C-4B36-A439-9898CC30B744}" presName="composite" presStyleCnt="0"/>
      <dgm:spPr/>
    </dgm:pt>
    <dgm:pt modelId="{CF9AA3AD-8CF0-4554-A2FB-F6FCEC51025F}" type="pres">
      <dgm:prSet presAssocID="{E285A86C-F16C-4B36-A439-9898CC30B744}" presName="rect1" presStyleLbl="bgImgPlace1" presStyleIdx="6" presStyleCnt="1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2E76B105-8F1F-4E90-99A6-AA8A5C8F6591}" type="pres">
      <dgm:prSet presAssocID="{E285A86C-F16C-4B36-A439-9898CC30B744}" presName="wedgeRectCallout1" presStyleLbl="node1" presStyleIdx="6" presStyleCnt="10">
        <dgm:presLayoutVars>
          <dgm:bulletEnabled val="1"/>
        </dgm:presLayoutVars>
      </dgm:prSet>
      <dgm:spPr/>
    </dgm:pt>
    <dgm:pt modelId="{AEDB59EC-6DDF-49BD-84FF-922513B54A71}" type="pres">
      <dgm:prSet presAssocID="{F20AFC82-6AD0-4910-8D3D-FE25ACF2444D}" presName="sibTrans" presStyleCnt="0"/>
      <dgm:spPr/>
    </dgm:pt>
    <dgm:pt modelId="{EC36DB89-E2CB-4D60-AB55-10C627DFB235}" type="pres">
      <dgm:prSet presAssocID="{3207326D-BA14-4995-A5D8-A1AD3BB1390F}" presName="composite" presStyleCnt="0"/>
      <dgm:spPr/>
    </dgm:pt>
    <dgm:pt modelId="{3D4BC88B-7E1F-4882-972C-2D0A063CF942}" type="pres">
      <dgm:prSet presAssocID="{3207326D-BA14-4995-A5D8-A1AD3BB1390F}" presName="rect1" presStyleLbl="bgImgPlace1" presStyleIdx="7" presStyleCnt="10"/>
      <dgm:spPr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3" b="-95417"/>
          </a:stretch>
        </a:blipFill>
      </dgm:spPr>
    </dgm:pt>
    <dgm:pt modelId="{A63ACE8F-65B0-402F-9CA8-18188BA53C49}" type="pres">
      <dgm:prSet presAssocID="{3207326D-BA14-4995-A5D8-A1AD3BB1390F}" presName="wedgeRectCallout1" presStyleLbl="node1" presStyleIdx="7" presStyleCnt="10">
        <dgm:presLayoutVars>
          <dgm:bulletEnabled val="1"/>
        </dgm:presLayoutVars>
      </dgm:prSet>
      <dgm:spPr/>
    </dgm:pt>
    <dgm:pt modelId="{36DA82B3-6781-475C-8511-266F96010882}" type="pres">
      <dgm:prSet presAssocID="{6C035D43-06D1-4910-897D-FC4735E63035}" presName="sibTrans" presStyleCnt="0"/>
      <dgm:spPr/>
    </dgm:pt>
    <dgm:pt modelId="{D2F2A997-382B-4AEC-95E5-33AFB9AD8B95}" type="pres">
      <dgm:prSet presAssocID="{1F5EBB2D-2920-488D-9397-420E558A76E1}" presName="composite" presStyleCnt="0"/>
      <dgm:spPr/>
    </dgm:pt>
    <dgm:pt modelId="{BA71D726-9C76-4A74-9681-D898CB6A3182}" type="pres">
      <dgm:prSet presAssocID="{1F5EBB2D-2920-488D-9397-420E558A76E1}" presName="rect1" presStyleLbl="bgImgPlace1" presStyleIdx="8" presStyleCnt="10"/>
      <dgm:spPr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5" r="-140205"/>
          </a:stretch>
        </a:blipFill>
      </dgm:spPr>
    </dgm:pt>
    <dgm:pt modelId="{61548ECD-0D71-434A-82D1-D470174C851A}" type="pres">
      <dgm:prSet presAssocID="{1F5EBB2D-2920-488D-9397-420E558A76E1}" presName="wedgeRectCallout1" presStyleLbl="node1" presStyleIdx="8" presStyleCnt="10">
        <dgm:presLayoutVars>
          <dgm:bulletEnabled val="1"/>
        </dgm:presLayoutVars>
      </dgm:prSet>
      <dgm:spPr/>
    </dgm:pt>
    <dgm:pt modelId="{88215D80-3687-401D-BFA6-013A74A04585}" type="pres">
      <dgm:prSet presAssocID="{AB027A72-3FD5-4CB3-846E-492DDD208798}" presName="sibTrans" presStyleCnt="0"/>
      <dgm:spPr/>
    </dgm:pt>
    <dgm:pt modelId="{D7AFA845-2018-4384-A987-6A19E0232425}" type="pres">
      <dgm:prSet presAssocID="{C6A6666A-0C08-4533-BAC9-A42E9B5E36D2}" presName="composite" presStyleCnt="0"/>
      <dgm:spPr/>
    </dgm:pt>
    <dgm:pt modelId="{6C392906-631E-4B75-BEAD-AC514D4D437D}" type="pres">
      <dgm:prSet presAssocID="{C6A6666A-0C08-4533-BAC9-A42E9B5E36D2}" presName="rect1" presStyleLbl="bgImgPlace1" presStyleIdx="9" presStyleCnt="10"/>
      <dgm:spPr>
        <a:blipFill dpi="0" rotWithShape="1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5" r="-101185"/>
          </a:stretch>
        </a:blipFill>
      </dgm:spPr>
    </dgm:pt>
    <dgm:pt modelId="{6F54C02A-1B02-4DBC-95F4-955D96D58C47}" type="pres">
      <dgm:prSet presAssocID="{C6A6666A-0C08-4533-BAC9-A42E9B5E36D2}" presName="wedgeRectCallout1" presStyleLbl="node1" presStyleIdx="9" presStyleCnt="10">
        <dgm:presLayoutVars>
          <dgm:bulletEnabled val="1"/>
        </dgm:presLayoutVars>
      </dgm:prSet>
      <dgm:spPr/>
    </dgm:pt>
  </dgm:ptLst>
  <dgm:cxnLst>
    <dgm:cxn modelId="{B1E69201-4453-425F-95F6-E462C20C2B1A}" srcId="{97D8AC2D-D529-49AF-8D9E-BEEC8154E68B}" destId="{268572FC-4FE1-4227-96C7-F1406A1624BA}" srcOrd="4" destOrd="0" parTransId="{E29A749C-25F4-494A-9756-9094A2813333}" sibTransId="{4AB3F7B7-A9D4-4776-BED4-27DD38B18394}"/>
    <dgm:cxn modelId="{4CC49405-FB7A-4B74-BE9A-BA6D8F1FB762}" type="presOf" srcId="{C6A6666A-0C08-4533-BAC9-A42E9B5E36D2}" destId="{6F54C02A-1B02-4DBC-95F4-955D96D58C47}" srcOrd="0" destOrd="0" presId="urn:microsoft.com/office/officeart/2008/layout/BendingPictureCaptionList"/>
    <dgm:cxn modelId="{68E6D438-3110-402C-AED7-FED6E355E08A}" srcId="{97D8AC2D-D529-49AF-8D9E-BEEC8154E68B}" destId="{C6A6666A-0C08-4533-BAC9-A42E9B5E36D2}" srcOrd="9" destOrd="0" parTransId="{53F035BB-A249-435F-8787-3A2BFB967B2E}" sibTransId="{1DA86C7E-097A-48DE-B3A2-F15065482623}"/>
    <dgm:cxn modelId="{CF52EB5B-99B0-4635-A476-3FC3EDE6B069}" type="presOf" srcId="{78595258-945A-4793-8385-D0BAB40FC30C}" destId="{1B82EED6-3AB9-4FE4-989C-8A430D5706FE}" srcOrd="0" destOrd="0" presId="urn:microsoft.com/office/officeart/2008/layout/BendingPictureCaptionList"/>
    <dgm:cxn modelId="{3FD16360-D4BC-4A5D-A9C7-2C5E65BDC663}" type="presOf" srcId="{FE1D5C68-D444-4B0C-B997-6F891CBB50B6}" destId="{DF827106-578C-4696-A60E-51C98F32F24B}" srcOrd="0" destOrd="0" presId="urn:microsoft.com/office/officeart/2008/layout/BendingPictureCaptionList"/>
    <dgm:cxn modelId="{8EA8F861-BB89-4259-B993-2056A4294BAE}" srcId="{97D8AC2D-D529-49AF-8D9E-BEEC8154E68B}" destId="{FE1D5C68-D444-4B0C-B997-6F891CBB50B6}" srcOrd="1" destOrd="0" parTransId="{903E57FC-2E6A-4ADC-89ED-B312B0471401}" sibTransId="{7DF7F194-1E91-4849-AA6A-7E280F0E4E56}"/>
    <dgm:cxn modelId="{19821746-A4E3-4F20-9699-50B75D39D7B9}" srcId="{97D8AC2D-D529-49AF-8D9E-BEEC8154E68B}" destId="{69F670DD-0A97-4103-BDAD-258365481197}" srcOrd="3" destOrd="0" parTransId="{D5543200-777B-4786-A946-84D6AD862B8B}" sibTransId="{497E0396-B603-43AD-971C-DCDD431C35D7}"/>
    <dgm:cxn modelId="{37D4287E-92C4-4CC8-9986-BDC3BD00C5CD}" srcId="{97D8AC2D-D529-49AF-8D9E-BEEC8154E68B}" destId="{3207326D-BA14-4995-A5D8-A1AD3BB1390F}" srcOrd="7" destOrd="0" parTransId="{99118DD7-759A-430E-8DF4-608DF2D82D7E}" sibTransId="{6C035D43-06D1-4910-897D-FC4735E63035}"/>
    <dgm:cxn modelId="{64BEC490-0C13-4924-8F75-6EB25BABC2C2}" srcId="{97D8AC2D-D529-49AF-8D9E-BEEC8154E68B}" destId="{E285A86C-F16C-4B36-A439-9898CC30B744}" srcOrd="6" destOrd="0" parTransId="{840F8F6B-B4FF-4023-AB56-B12171D349C6}" sibTransId="{F20AFC82-6AD0-4910-8D3D-FE25ACF2444D}"/>
    <dgm:cxn modelId="{BC533491-B0EF-4830-AFB9-BC03D5D1804B}" type="presOf" srcId="{7331496B-6703-45F4-B8F8-FA24073F1707}" destId="{8F626EA7-0E63-401C-861D-19A4A55675D6}" srcOrd="0" destOrd="0" presId="urn:microsoft.com/office/officeart/2008/layout/BendingPictureCaptionList"/>
    <dgm:cxn modelId="{268DC194-A994-4F0D-8878-CFA343AC1593}" type="presOf" srcId="{97D8AC2D-D529-49AF-8D9E-BEEC8154E68B}" destId="{9B866B56-02B6-4CFC-8B92-8E61B4C918BB}" srcOrd="0" destOrd="0" presId="urn:microsoft.com/office/officeart/2008/layout/BendingPictureCaptionList"/>
    <dgm:cxn modelId="{CD767096-C3B3-4DD1-881E-B7FC5BBE8193}" type="presOf" srcId="{3207326D-BA14-4995-A5D8-A1AD3BB1390F}" destId="{A63ACE8F-65B0-402F-9CA8-18188BA53C49}" srcOrd="0" destOrd="0" presId="urn:microsoft.com/office/officeart/2008/layout/BendingPictureCaptionList"/>
    <dgm:cxn modelId="{BF1E98A9-5A47-4C58-A743-2B627000ED7C}" srcId="{97D8AC2D-D529-49AF-8D9E-BEEC8154E68B}" destId="{35E0AD17-3AE8-4259-9442-9EFDEB9CB832}" srcOrd="5" destOrd="0" parTransId="{E8E1DC2D-F4CB-4133-9096-F3E92B6A870A}" sibTransId="{336D5C4E-D2DD-42A5-BC9C-D08D8B2348EA}"/>
    <dgm:cxn modelId="{9478AFAD-2EFF-42FD-A8DA-60BB6AC6E7E2}" type="presOf" srcId="{268572FC-4FE1-4227-96C7-F1406A1624BA}" destId="{1D428C05-3B56-4485-AFCF-FC6ECAC3F196}" srcOrd="0" destOrd="0" presId="urn:microsoft.com/office/officeart/2008/layout/BendingPictureCaptionList"/>
    <dgm:cxn modelId="{B4E0EAB2-5E7A-483B-8133-4616B44D1B1F}" type="presOf" srcId="{35E0AD17-3AE8-4259-9442-9EFDEB9CB832}" destId="{6A702A34-9EA2-4474-8CE4-00E9DD1C832E}" srcOrd="0" destOrd="0" presId="urn:microsoft.com/office/officeart/2008/layout/BendingPictureCaptionList"/>
    <dgm:cxn modelId="{69B176B7-AA20-4028-8DC2-AD67EAD4DECB}" type="presOf" srcId="{1F5EBB2D-2920-488D-9397-420E558A76E1}" destId="{61548ECD-0D71-434A-82D1-D470174C851A}" srcOrd="0" destOrd="0" presId="urn:microsoft.com/office/officeart/2008/layout/BendingPictureCaptionList"/>
    <dgm:cxn modelId="{0AA902CA-79CC-4397-8171-74C0075F5255}" type="presOf" srcId="{E285A86C-F16C-4B36-A439-9898CC30B744}" destId="{2E76B105-8F1F-4E90-99A6-AA8A5C8F6591}" srcOrd="0" destOrd="0" presId="urn:microsoft.com/office/officeart/2008/layout/BendingPictureCaptionList"/>
    <dgm:cxn modelId="{5A1932DC-D3E8-4A1B-AE9C-5F474C8F9B0C}" srcId="{97D8AC2D-D529-49AF-8D9E-BEEC8154E68B}" destId="{7331496B-6703-45F4-B8F8-FA24073F1707}" srcOrd="0" destOrd="0" parTransId="{133A26B5-E124-406C-B4BF-4E036189EBCC}" sibTransId="{29714F57-4C60-43ED-8CB3-2C518DEB2B07}"/>
    <dgm:cxn modelId="{05B3E9F4-4D50-4623-B2D1-7144E1D23B20}" srcId="{97D8AC2D-D529-49AF-8D9E-BEEC8154E68B}" destId="{1F5EBB2D-2920-488D-9397-420E558A76E1}" srcOrd="8" destOrd="0" parTransId="{22A4F9D4-730E-47D5-B57B-DD3631680129}" sibTransId="{AB027A72-3FD5-4CB3-846E-492DDD208798}"/>
    <dgm:cxn modelId="{C79C27F5-93D6-444D-966C-6D098E4A67C8}" srcId="{97D8AC2D-D529-49AF-8D9E-BEEC8154E68B}" destId="{78595258-945A-4793-8385-D0BAB40FC30C}" srcOrd="2" destOrd="0" parTransId="{0D8C3503-FD94-4578-80E5-561766F277D6}" sibTransId="{0597BDD0-BA98-4079-805D-B145433F5683}"/>
    <dgm:cxn modelId="{4CAFF6FB-539A-4BF8-84E9-646AA3A10BD0}" type="presOf" srcId="{69F670DD-0A97-4103-BDAD-258365481197}" destId="{96475E45-E089-4D3C-AC2A-056E6A1F3817}" srcOrd="0" destOrd="0" presId="urn:microsoft.com/office/officeart/2008/layout/BendingPictureCaptionList"/>
    <dgm:cxn modelId="{CA0556AF-CEC7-409E-A0E7-4417361D73F5}" type="presParOf" srcId="{9B866B56-02B6-4CFC-8B92-8E61B4C918BB}" destId="{598BCF9B-D058-4598-8725-70501BA48AD9}" srcOrd="0" destOrd="0" presId="urn:microsoft.com/office/officeart/2008/layout/BendingPictureCaptionList"/>
    <dgm:cxn modelId="{D0859911-663E-4DC0-BFB4-ADF47A2666B2}" type="presParOf" srcId="{598BCF9B-D058-4598-8725-70501BA48AD9}" destId="{6F23A5BF-7B63-4F1C-A451-1B8D1F6A8AED}" srcOrd="0" destOrd="0" presId="urn:microsoft.com/office/officeart/2008/layout/BendingPictureCaptionList"/>
    <dgm:cxn modelId="{2DAE7556-2B74-4DC6-A920-469981769808}" type="presParOf" srcId="{598BCF9B-D058-4598-8725-70501BA48AD9}" destId="{8F626EA7-0E63-401C-861D-19A4A55675D6}" srcOrd="1" destOrd="0" presId="urn:microsoft.com/office/officeart/2008/layout/BendingPictureCaptionList"/>
    <dgm:cxn modelId="{DA581B71-F245-4B1D-944A-3506988826C2}" type="presParOf" srcId="{9B866B56-02B6-4CFC-8B92-8E61B4C918BB}" destId="{8F0F97AB-3B51-443D-9EA2-24BEB8A32501}" srcOrd="1" destOrd="0" presId="urn:microsoft.com/office/officeart/2008/layout/BendingPictureCaptionList"/>
    <dgm:cxn modelId="{308C3582-2978-486A-9D34-3077CBB9C545}" type="presParOf" srcId="{9B866B56-02B6-4CFC-8B92-8E61B4C918BB}" destId="{BC0F2A03-7D8F-4EA9-BE7E-5AFF95BAFDF3}" srcOrd="2" destOrd="0" presId="urn:microsoft.com/office/officeart/2008/layout/BendingPictureCaptionList"/>
    <dgm:cxn modelId="{33F7AF86-620F-4AF3-881F-FCFFCA9196B6}" type="presParOf" srcId="{BC0F2A03-7D8F-4EA9-BE7E-5AFF95BAFDF3}" destId="{5473F395-6D49-4DB5-B9E6-CCE0199FB3C9}" srcOrd="0" destOrd="0" presId="urn:microsoft.com/office/officeart/2008/layout/BendingPictureCaptionList"/>
    <dgm:cxn modelId="{E4C7EF7B-9271-4072-BEFE-C3DF23822805}" type="presParOf" srcId="{BC0F2A03-7D8F-4EA9-BE7E-5AFF95BAFDF3}" destId="{DF827106-578C-4696-A60E-51C98F32F24B}" srcOrd="1" destOrd="0" presId="urn:microsoft.com/office/officeart/2008/layout/BendingPictureCaptionList"/>
    <dgm:cxn modelId="{5E48EBE6-5A87-480F-A5C4-E306FE19F9F7}" type="presParOf" srcId="{9B866B56-02B6-4CFC-8B92-8E61B4C918BB}" destId="{4A18BAA1-6283-4C57-AEBD-10CD8FAD7B24}" srcOrd="3" destOrd="0" presId="urn:microsoft.com/office/officeart/2008/layout/BendingPictureCaptionList"/>
    <dgm:cxn modelId="{0EA7D2F9-7E8A-486A-83B6-537B10124D2D}" type="presParOf" srcId="{9B866B56-02B6-4CFC-8B92-8E61B4C918BB}" destId="{664E0B9E-9C2B-4B42-B9D9-5229B6F6FD7D}" srcOrd="4" destOrd="0" presId="urn:microsoft.com/office/officeart/2008/layout/BendingPictureCaptionList"/>
    <dgm:cxn modelId="{9B0AB38A-4691-4987-85DF-39119C36DF7B}" type="presParOf" srcId="{664E0B9E-9C2B-4B42-B9D9-5229B6F6FD7D}" destId="{FFD8D762-61E2-42DA-BD11-8CA119F5030A}" srcOrd="0" destOrd="0" presId="urn:microsoft.com/office/officeart/2008/layout/BendingPictureCaptionList"/>
    <dgm:cxn modelId="{821AE055-E416-4466-B9E9-FFB109872B08}" type="presParOf" srcId="{664E0B9E-9C2B-4B42-B9D9-5229B6F6FD7D}" destId="{1B82EED6-3AB9-4FE4-989C-8A430D5706FE}" srcOrd="1" destOrd="0" presId="urn:microsoft.com/office/officeart/2008/layout/BendingPictureCaptionList"/>
    <dgm:cxn modelId="{3DA1DB78-88D8-4F96-A56A-A1CA71C91026}" type="presParOf" srcId="{9B866B56-02B6-4CFC-8B92-8E61B4C918BB}" destId="{D06C7014-DC2E-4EB1-86CA-4A7FF770E374}" srcOrd="5" destOrd="0" presId="urn:microsoft.com/office/officeart/2008/layout/BendingPictureCaptionList"/>
    <dgm:cxn modelId="{67EF322C-EF4B-4105-BFB0-BDE18A58F46F}" type="presParOf" srcId="{9B866B56-02B6-4CFC-8B92-8E61B4C918BB}" destId="{D10FF36A-09E4-4082-8288-A0904CFAC5AD}" srcOrd="6" destOrd="0" presId="urn:microsoft.com/office/officeart/2008/layout/BendingPictureCaptionList"/>
    <dgm:cxn modelId="{7901C9F3-2F21-4706-B9F4-AEA92C6A0D20}" type="presParOf" srcId="{D10FF36A-09E4-4082-8288-A0904CFAC5AD}" destId="{C6CA90B2-6546-497F-B65A-5FE6DADA242C}" srcOrd="0" destOrd="0" presId="urn:microsoft.com/office/officeart/2008/layout/BendingPictureCaptionList"/>
    <dgm:cxn modelId="{E28B8586-C55F-4C3F-B338-741DDDF14CFF}" type="presParOf" srcId="{D10FF36A-09E4-4082-8288-A0904CFAC5AD}" destId="{96475E45-E089-4D3C-AC2A-056E6A1F3817}" srcOrd="1" destOrd="0" presId="urn:microsoft.com/office/officeart/2008/layout/BendingPictureCaptionList"/>
    <dgm:cxn modelId="{8C31E727-6E66-46B2-AB5F-019253B901A7}" type="presParOf" srcId="{9B866B56-02B6-4CFC-8B92-8E61B4C918BB}" destId="{9B2962BF-E209-471D-A2EA-089B18665E31}" srcOrd="7" destOrd="0" presId="urn:microsoft.com/office/officeart/2008/layout/BendingPictureCaptionList"/>
    <dgm:cxn modelId="{65BD43A0-1E6B-4E52-8688-1B07C1E07D5B}" type="presParOf" srcId="{9B866B56-02B6-4CFC-8B92-8E61B4C918BB}" destId="{BE45C571-9E61-49E7-9BBD-D80C3CE3A8FA}" srcOrd="8" destOrd="0" presId="urn:microsoft.com/office/officeart/2008/layout/BendingPictureCaptionList"/>
    <dgm:cxn modelId="{551EF5C7-0E23-4994-AB79-F9EFD4CF8495}" type="presParOf" srcId="{BE45C571-9E61-49E7-9BBD-D80C3CE3A8FA}" destId="{FE9A5EED-A5EB-4CF1-A0BE-E49BEE2F6AFE}" srcOrd="0" destOrd="0" presId="urn:microsoft.com/office/officeart/2008/layout/BendingPictureCaptionList"/>
    <dgm:cxn modelId="{25905A37-EBC3-436C-886B-65B3A73B3486}" type="presParOf" srcId="{BE45C571-9E61-49E7-9BBD-D80C3CE3A8FA}" destId="{1D428C05-3B56-4485-AFCF-FC6ECAC3F196}" srcOrd="1" destOrd="0" presId="urn:microsoft.com/office/officeart/2008/layout/BendingPictureCaptionList"/>
    <dgm:cxn modelId="{D9309E48-24AA-4FDC-9076-ABF987F8EC47}" type="presParOf" srcId="{9B866B56-02B6-4CFC-8B92-8E61B4C918BB}" destId="{183E9CB0-86CA-4E19-BB20-10CCAF5E1670}" srcOrd="9" destOrd="0" presId="urn:microsoft.com/office/officeart/2008/layout/BendingPictureCaptionList"/>
    <dgm:cxn modelId="{802A7D31-4A08-48E8-BC79-1B4078647C1D}" type="presParOf" srcId="{9B866B56-02B6-4CFC-8B92-8E61B4C918BB}" destId="{0C2C5EFA-5D1B-458A-99EE-31B2EDC67DF4}" srcOrd="10" destOrd="0" presId="urn:microsoft.com/office/officeart/2008/layout/BendingPictureCaptionList"/>
    <dgm:cxn modelId="{EAB6D5CF-F039-4F61-81AF-2E3EC7F70BF6}" type="presParOf" srcId="{0C2C5EFA-5D1B-458A-99EE-31B2EDC67DF4}" destId="{1FB7E21D-EB40-4DB7-A26B-FCC6005C056A}" srcOrd="0" destOrd="0" presId="urn:microsoft.com/office/officeart/2008/layout/BendingPictureCaptionList"/>
    <dgm:cxn modelId="{473C6794-20A0-45DA-938C-BFC956FD1F8D}" type="presParOf" srcId="{0C2C5EFA-5D1B-458A-99EE-31B2EDC67DF4}" destId="{6A702A34-9EA2-4474-8CE4-00E9DD1C832E}" srcOrd="1" destOrd="0" presId="urn:microsoft.com/office/officeart/2008/layout/BendingPictureCaptionList"/>
    <dgm:cxn modelId="{D090C285-E132-4C89-A60B-90EC7944D065}" type="presParOf" srcId="{9B866B56-02B6-4CFC-8B92-8E61B4C918BB}" destId="{9FF83527-2996-474A-A687-10265DEAFF49}" srcOrd="11" destOrd="0" presId="urn:microsoft.com/office/officeart/2008/layout/BendingPictureCaptionList"/>
    <dgm:cxn modelId="{CE14D58E-6345-478B-A5D7-F30698CD386E}" type="presParOf" srcId="{9B866B56-02B6-4CFC-8B92-8E61B4C918BB}" destId="{1019947F-5662-4228-93F7-833084BDD5FE}" srcOrd="12" destOrd="0" presId="urn:microsoft.com/office/officeart/2008/layout/BendingPictureCaptionList"/>
    <dgm:cxn modelId="{B9011137-181D-45AA-9BED-15CCF2063932}" type="presParOf" srcId="{1019947F-5662-4228-93F7-833084BDD5FE}" destId="{CF9AA3AD-8CF0-4554-A2FB-F6FCEC51025F}" srcOrd="0" destOrd="0" presId="urn:microsoft.com/office/officeart/2008/layout/BendingPictureCaptionList"/>
    <dgm:cxn modelId="{083C30A9-931A-4333-BB82-59F979579952}" type="presParOf" srcId="{1019947F-5662-4228-93F7-833084BDD5FE}" destId="{2E76B105-8F1F-4E90-99A6-AA8A5C8F6591}" srcOrd="1" destOrd="0" presId="urn:microsoft.com/office/officeart/2008/layout/BendingPictureCaptionList"/>
    <dgm:cxn modelId="{A4543446-C5A6-486D-89C5-37736263A43C}" type="presParOf" srcId="{9B866B56-02B6-4CFC-8B92-8E61B4C918BB}" destId="{AEDB59EC-6DDF-49BD-84FF-922513B54A71}" srcOrd="13" destOrd="0" presId="urn:microsoft.com/office/officeart/2008/layout/BendingPictureCaptionList"/>
    <dgm:cxn modelId="{E5F4019E-5A7C-4E82-A6A9-23A10984021C}" type="presParOf" srcId="{9B866B56-02B6-4CFC-8B92-8E61B4C918BB}" destId="{EC36DB89-E2CB-4D60-AB55-10C627DFB235}" srcOrd="14" destOrd="0" presId="urn:microsoft.com/office/officeart/2008/layout/BendingPictureCaptionList"/>
    <dgm:cxn modelId="{69D4678D-29EF-493A-BB66-7B37762EBA47}" type="presParOf" srcId="{EC36DB89-E2CB-4D60-AB55-10C627DFB235}" destId="{3D4BC88B-7E1F-4882-972C-2D0A063CF942}" srcOrd="0" destOrd="0" presId="urn:microsoft.com/office/officeart/2008/layout/BendingPictureCaptionList"/>
    <dgm:cxn modelId="{D8B5C444-66BF-49AF-8182-D0B51A7D3063}" type="presParOf" srcId="{EC36DB89-E2CB-4D60-AB55-10C627DFB235}" destId="{A63ACE8F-65B0-402F-9CA8-18188BA53C49}" srcOrd="1" destOrd="0" presId="urn:microsoft.com/office/officeart/2008/layout/BendingPictureCaptionList"/>
    <dgm:cxn modelId="{2E5CA317-B069-4CDA-9073-330F40C88F02}" type="presParOf" srcId="{9B866B56-02B6-4CFC-8B92-8E61B4C918BB}" destId="{36DA82B3-6781-475C-8511-266F96010882}" srcOrd="15" destOrd="0" presId="urn:microsoft.com/office/officeart/2008/layout/BendingPictureCaptionList"/>
    <dgm:cxn modelId="{D6551751-B96A-446B-8091-3F33443215D6}" type="presParOf" srcId="{9B866B56-02B6-4CFC-8B92-8E61B4C918BB}" destId="{D2F2A997-382B-4AEC-95E5-33AFB9AD8B95}" srcOrd="16" destOrd="0" presId="urn:microsoft.com/office/officeart/2008/layout/BendingPictureCaptionList"/>
    <dgm:cxn modelId="{73726459-1868-453A-96CC-74DAEA298B58}" type="presParOf" srcId="{D2F2A997-382B-4AEC-95E5-33AFB9AD8B95}" destId="{BA71D726-9C76-4A74-9681-D898CB6A3182}" srcOrd="0" destOrd="0" presId="urn:microsoft.com/office/officeart/2008/layout/BendingPictureCaptionList"/>
    <dgm:cxn modelId="{EA68F726-5D22-460D-8EBE-EE9DE7DCD0A8}" type="presParOf" srcId="{D2F2A997-382B-4AEC-95E5-33AFB9AD8B95}" destId="{61548ECD-0D71-434A-82D1-D470174C851A}" srcOrd="1" destOrd="0" presId="urn:microsoft.com/office/officeart/2008/layout/BendingPictureCaptionList"/>
    <dgm:cxn modelId="{2BCE078D-ADDE-4115-9EF5-797F653B7730}" type="presParOf" srcId="{9B866B56-02B6-4CFC-8B92-8E61B4C918BB}" destId="{88215D80-3687-401D-BFA6-013A74A04585}" srcOrd="17" destOrd="0" presId="urn:microsoft.com/office/officeart/2008/layout/BendingPictureCaptionList"/>
    <dgm:cxn modelId="{FB13849C-5F1C-4F5F-910F-E980AB2A50CD}" type="presParOf" srcId="{9B866B56-02B6-4CFC-8B92-8E61B4C918BB}" destId="{D7AFA845-2018-4384-A987-6A19E0232425}" srcOrd="18" destOrd="0" presId="urn:microsoft.com/office/officeart/2008/layout/BendingPictureCaptionList"/>
    <dgm:cxn modelId="{871FA9EC-AA88-479E-9512-ACD3DA37316C}" type="presParOf" srcId="{D7AFA845-2018-4384-A987-6A19E0232425}" destId="{6C392906-631E-4B75-BEAD-AC514D4D437D}" srcOrd="0" destOrd="0" presId="urn:microsoft.com/office/officeart/2008/layout/BendingPictureCaptionList"/>
    <dgm:cxn modelId="{CFAB309F-0D67-48F6-A862-A7CB7E08E4E5}" type="presParOf" srcId="{D7AFA845-2018-4384-A987-6A19E0232425}" destId="{6F54C02A-1B02-4DBC-95F4-955D96D58C4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CEF92-EB5C-4A9E-BA12-54E56A288BB3}">
      <dsp:nvSpPr>
        <dsp:cNvPr id="0" name=""/>
        <dsp:cNvSpPr/>
      </dsp:nvSpPr>
      <dsp:spPr>
        <a:xfrm>
          <a:off x="331295" y="1274028"/>
          <a:ext cx="1466790" cy="14667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B99D3C-DED1-47DE-9E4B-B883EF5EE5F1}">
      <dsp:nvSpPr>
        <dsp:cNvPr id="0" name=""/>
        <dsp:cNvSpPr/>
      </dsp:nvSpPr>
      <dsp:spPr>
        <a:xfrm>
          <a:off x="57901" y="2571639"/>
          <a:ext cx="2601470" cy="2190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Debutanizer Tower Condenser Unit P&amp;ID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Worley Parsons: Hexagon (Proteus XML)</a:t>
          </a:r>
        </a:p>
      </dsp:txBody>
      <dsp:txXfrm>
        <a:off x="122060" y="2635798"/>
        <a:ext cx="2473152" cy="2062245"/>
      </dsp:txXfrm>
    </dsp:sp>
    <dsp:sp modelId="{E8C343FC-F8DD-485D-82AC-EBF3486B2A29}">
      <dsp:nvSpPr>
        <dsp:cNvPr id="0" name=""/>
        <dsp:cNvSpPr/>
      </dsp:nvSpPr>
      <dsp:spPr>
        <a:xfrm rot="33440">
          <a:off x="2284945" y="1845437"/>
          <a:ext cx="486893" cy="3524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/>
        </a:p>
      </dsp:txBody>
      <dsp:txXfrm>
        <a:off x="2284948" y="1915413"/>
        <a:ext cx="381158" cy="211469"/>
      </dsp:txXfrm>
    </dsp:sp>
    <dsp:sp modelId="{6DE598EC-68B8-4D3D-934E-92E7EB401502}">
      <dsp:nvSpPr>
        <dsp:cNvPr id="0" name=""/>
        <dsp:cNvSpPr/>
      </dsp:nvSpPr>
      <dsp:spPr>
        <a:xfrm>
          <a:off x="3189144" y="1074582"/>
          <a:ext cx="1925749" cy="19257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0D50DD-8425-4B50-B57F-902E6801B938}">
      <dsp:nvSpPr>
        <dsp:cNvPr id="0" name=""/>
        <dsp:cNvSpPr/>
      </dsp:nvSpPr>
      <dsp:spPr>
        <a:xfrm>
          <a:off x="3031832" y="2838588"/>
          <a:ext cx="2285200" cy="19280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1800" kern="1200" dirty="0"/>
            <a:t>P&amp;ID Logical Connection information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 dirty="0"/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MIMOSA Structured Digital Asset Interoperability Registry </a:t>
          </a:r>
        </a:p>
      </dsp:txBody>
      <dsp:txXfrm>
        <a:off x="3088303" y="2895059"/>
        <a:ext cx="2172258" cy="1815124"/>
      </dsp:txXfrm>
    </dsp:sp>
    <dsp:sp modelId="{F2243A8A-A1E2-4E6F-8865-A93885FB59D0}">
      <dsp:nvSpPr>
        <dsp:cNvPr id="0" name=""/>
        <dsp:cNvSpPr/>
      </dsp:nvSpPr>
      <dsp:spPr>
        <a:xfrm rot="39795">
          <a:off x="5592258" y="1880668"/>
          <a:ext cx="477412" cy="3524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/>
        </a:p>
      </dsp:txBody>
      <dsp:txXfrm>
        <a:off x="5592262" y="1950546"/>
        <a:ext cx="371677" cy="211469"/>
      </dsp:txXfrm>
    </dsp:sp>
    <dsp:sp modelId="{CFB7B1D9-8C7D-4EFF-A512-9154EBB36AB3}">
      <dsp:nvSpPr>
        <dsp:cNvPr id="0" name=""/>
        <dsp:cNvSpPr/>
      </dsp:nvSpPr>
      <dsp:spPr>
        <a:xfrm>
          <a:off x="6478837" y="1339488"/>
          <a:ext cx="1466790" cy="14667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11F9C5-F072-4DC6-83EE-EFC224049EC2}">
      <dsp:nvSpPr>
        <dsp:cNvPr id="0" name=""/>
        <dsp:cNvSpPr/>
      </dsp:nvSpPr>
      <dsp:spPr>
        <a:xfrm>
          <a:off x="5819377" y="2675477"/>
          <a:ext cx="2741035" cy="1928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RFI/RFI Response (Greenfield)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RFI – Functional requirements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RFI Response – Models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Request for Model properties (ISDDs)</a:t>
          </a:r>
        </a:p>
      </dsp:txBody>
      <dsp:txXfrm>
        <a:off x="5875867" y="2731967"/>
        <a:ext cx="2628055" cy="1815746"/>
      </dsp:txXfrm>
    </dsp:sp>
    <dsp:sp modelId="{85237131-35CF-4C44-8D4D-BDDD85A0F263}">
      <dsp:nvSpPr>
        <dsp:cNvPr id="0" name=""/>
        <dsp:cNvSpPr/>
      </dsp:nvSpPr>
      <dsp:spPr>
        <a:xfrm rot="21537796">
          <a:off x="8601571" y="1865580"/>
          <a:ext cx="656104" cy="3524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/>
        </a:p>
      </dsp:txBody>
      <dsp:txXfrm>
        <a:off x="8601580" y="1937027"/>
        <a:ext cx="550369" cy="211469"/>
      </dsp:txXfrm>
    </dsp:sp>
    <dsp:sp modelId="{2AD2EB6A-3890-4B12-829F-DB1378619934}">
      <dsp:nvSpPr>
        <dsp:cNvPr id="0" name=""/>
        <dsp:cNvSpPr/>
      </dsp:nvSpPr>
      <dsp:spPr>
        <a:xfrm>
          <a:off x="9819905" y="1279026"/>
          <a:ext cx="1466790" cy="14667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791906-9798-45BD-96A3-E1284DA4E7BF}">
      <dsp:nvSpPr>
        <dsp:cNvPr id="0" name=""/>
        <dsp:cNvSpPr/>
      </dsp:nvSpPr>
      <dsp:spPr>
        <a:xfrm>
          <a:off x="9225452" y="2506693"/>
          <a:ext cx="2794367" cy="2170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Capital Project Asset Installation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Asset instances selected from RFI Response (defined using ISDDs)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Installed on P&amp;ID Tag locations (defined using ISDDs)</a:t>
          </a:r>
        </a:p>
      </dsp:txBody>
      <dsp:txXfrm>
        <a:off x="9289026" y="2570267"/>
        <a:ext cx="2667219" cy="20434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3A5BF-7B63-4F1C-A451-1B8D1F6A8AED}">
      <dsp:nvSpPr>
        <dsp:cNvPr id="0" name=""/>
        <dsp:cNvSpPr/>
      </dsp:nvSpPr>
      <dsp:spPr>
        <a:xfrm>
          <a:off x="3750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5" r="-8181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26EA7-0E63-401C-861D-19A4A55675D6}">
      <dsp:nvSpPr>
        <dsp:cNvPr id="0" name=""/>
        <dsp:cNvSpPr/>
      </dsp:nvSpPr>
      <dsp:spPr>
        <a:xfrm>
          <a:off x="186505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1. Post P&amp;ID</a:t>
          </a:r>
        </a:p>
      </dsp:txBody>
      <dsp:txXfrm>
        <a:off x="186505" y="1592879"/>
        <a:ext cx="1807243" cy="568571"/>
      </dsp:txXfrm>
    </dsp:sp>
    <dsp:sp modelId="{5473F395-6D49-4DB5-B9E6-CCE0199FB3C9}">
      <dsp:nvSpPr>
        <dsp:cNvPr id="0" name=""/>
        <dsp:cNvSpPr/>
      </dsp:nvSpPr>
      <dsp:spPr>
        <a:xfrm>
          <a:off x="2237422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8" t="-17284" r="-76178" b="1728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27106-578C-4696-A60E-51C98F32F24B}">
      <dsp:nvSpPr>
        <dsp:cNvPr id="0" name=""/>
        <dsp:cNvSpPr/>
      </dsp:nvSpPr>
      <dsp:spPr>
        <a:xfrm>
          <a:off x="2420177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2. Transform P&amp;ID to CCOM</a:t>
          </a:r>
        </a:p>
      </dsp:txBody>
      <dsp:txXfrm>
        <a:off x="2420177" y="1592879"/>
        <a:ext cx="1807243" cy="568571"/>
      </dsp:txXfrm>
    </dsp:sp>
    <dsp:sp modelId="{FFD8D762-61E2-42DA-BD11-8CA119F5030A}">
      <dsp:nvSpPr>
        <dsp:cNvPr id="0" name=""/>
        <dsp:cNvSpPr/>
      </dsp:nvSpPr>
      <dsp:spPr>
        <a:xfrm>
          <a:off x="4471094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34" r="-3833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2EED6-3AB9-4FE4-989C-8A430D5706FE}">
      <dsp:nvSpPr>
        <dsp:cNvPr id="0" name=""/>
        <dsp:cNvSpPr/>
      </dsp:nvSpPr>
      <dsp:spPr>
        <a:xfrm>
          <a:off x="4653849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3. Show As-Designed Data in </a:t>
          </a:r>
          <a:r>
            <a:rPr lang="en-AU" sz="1200" kern="1200" dirty="0" err="1"/>
            <a:t>InteropRegister</a:t>
          </a:r>
          <a:endParaRPr lang="en-AU" sz="1200" kern="1200" dirty="0"/>
        </a:p>
      </dsp:txBody>
      <dsp:txXfrm>
        <a:off x="4653849" y="1592879"/>
        <a:ext cx="1807243" cy="568571"/>
      </dsp:txXfrm>
    </dsp:sp>
    <dsp:sp modelId="{C6CA90B2-6546-497F-B65A-5FE6DADA242C}">
      <dsp:nvSpPr>
        <dsp:cNvPr id="0" name=""/>
        <dsp:cNvSpPr/>
      </dsp:nvSpPr>
      <dsp:spPr>
        <a:xfrm>
          <a:off x="6704766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" r="-6999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75E45-E089-4D3C-AC2A-056E6A1F3817}">
      <dsp:nvSpPr>
        <dsp:cNvPr id="0" name=""/>
        <dsp:cNvSpPr/>
      </dsp:nvSpPr>
      <dsp:spPr>
        <a:xfrm>
          <a:off x="6887521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4. Capital Project WMS: Publish As-Built Asset Data</a:t>
          </a:r>
        </a:p>
      </dsp:txBody>
      <dsp:txXfrm>
        <a:off x="6887521" y="1592879"/>
        <a:ext cx="1807243" cy="568571"/>
      </dsp:txXfrm>
    </dsp:sp>
    <dsp:sp modelId="{FE9A5EED-A5EB-4CF1-A0BE-E49BEE2F6AFE}">
      <dsp:nvSpPr>
        <dsp:cNvPr id="0" name=""/>
        <dsp:cNvSpPr/>
      </dsp:nvSpPr>
      <dsp:spPr>
        <a:xfrm>
          <a:off x="8938438" y="130840"/>
          <a:ext cx="2030610" cy="162448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28C05-3B56-4485-AFCF-FC6ECAC3F196}">
      <dsp:nvSpPr>
        <dsp:cNvPr id="0" name=""/>
        <dsp:cNvSpPr/>
      </dsp:nvSpPr>
      <dsp:spPr>
        <a:xfrm>
          <a:off x="9121193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5. Show Asset Data in </a:t>
          </a:r>
          <a:r>
            <a:rPr lang="en-AU" sz="1200" kern="1200" dirty="0" err="1"/>
            <a:t>InteropRegister</a:t>
          </a:r>
          <a:endParaRPr lang="en-AU" sz="1200" kern="1200" dirty="0"/>
        </a:p>
      </dsp:txBody>
      <dsp:txXfrm>
        <a:off x="9121193" y="1592879"/>
        <a:ext cx="1807243" cy="568571"/>
      </dsp:txXfrm>
    </dsp:sp>
    <dsp:sp modelId="{1FB7E21D-EB40-4DB7-A26B-FCC6005C056A}">
      <dsp:nvSpPr>
        <dsp:cNvPr id="0" name=""/>
        <dsp:cNvSpPr/>
      </dsp:nvSpPr>
      <dsp:spPr>
        <a:xfrm>
          <a:off x="3750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713" t="-26920" r="-71987" b="-1019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02A34-9EA2-4474-8CE4-00E9DD1C832E}">
      <dsp:nvSpPr>
        <dsp:cNvPr id="0" name=""/>
        <dsp:cNvSpPr/>
      </dsp:nvSpPr>
      <dsp:spPr>
        <a:xfrm>
          <a:off x="186505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6. Handover As-Designed/As-Built Data</a:t>
          </a:r>
        </a:p>
      </dsp:txBody>
      <dsp:txXfrm>
        <a:off x="186505" y="3826551"/>
        <a:ext cx="1807243" cy="568571"/>
      </dsp:txXfrm>
    </dsp:sp>
    <dsp:sp modelId="{CF9AA3AD-8CF0-4554-A2FB-F6FCEC51025F}">
      <dsp:nvSpPr>
        <dsp:cNvPr id="0" name=""/>
        <dsp:cNvSpPr/>
      </dsp:nvSpPr>
      <dsp:spPr>
        <a:xfrm>
          <a:off x="2237422" y="2364512"/>
          <a:ext cx="2030610" cy="162448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6B105-8F1F-4E90-99A6-AA8A5C8F6591}">
      <dsp:nvSpPr>
        <dsp:cNvPr id="0" name=""/>
        <dsp:cNvSpPr/>
      </dsp:nvSpPr>
      <dsp:spPr>
        <a:xfrm>
          <a:off x="2420177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7. CBM, </a:t>
          </a:r>
          <a:r>
            <a:rPr lang="en-AU" sz="1200" kern="1200" dirty="0" err="1"/>
            <a:t>PdMA</a:t>
          </a:r>
          <a:endParaRPr lang="en-AU" sz="1200" kern="1200" dirty="0"/>
        </a:p>
      </dsp:txBody>
      <dsp:txXfrm>
        <a:off x="2420177" y="3826551"/>
        <a:ext cx="1807243" cy="568571"/>
      </dsp:txXfrm>
    </dsp:sp>
    <dsp:sp modelId="{3D4BC88B-7E1F-4882-972C-2D0A063CF942}">
      <dsp:nvSpPr>
        <dsp:cNvPr id="0" name=""/>
        <dsp:cNvSpPr/>
      </dsp:nvSpPr>
      <dsp:spPr>
        <a:xfrm>
          <a:off x="4471094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3" b="-9541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ACE8F-65B0-402F-9CA8-18188BA53C49}">
      <dsp:nvSpPr>
        <dsp:cNvPr id="0" name=""/>
        <dsp:cNvSpPr/>
      </dsp:nvSpPr>
      <dsp:spPr>
        <a:xfrm>
          <a:off x="4653849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8. </a:t>
          </a:r>
          <a:r>
            <a:rPr lang="en-AU" sz="1200" kern="1200" dirty="0" err="1"/>
            <a:t>InteropRegister</a:t>
          </a:r>
          <a:r>
            <a:rPr lang="en-AU" sz="1200" kern="1200" dirty="0"/>
            <a:t> Receives CBM Advisory</a:t>
          </a:r>
        </a:p>
      </dsp:txBody>
      <dsp:txXfrm>
        <a:off x="4653849" y="3826551"/>
        <a:ext cx="1807243" cy="568571"/>
      </dsp:txXfrm>
    </dsp:sp>
    <dsp:sp modelId="{BA71D726-9C76-4A74-9681-D898CB6A3182}">
      <dsp:nvSpPr>
        <dsp:cNvPr id="0" name=""/>
        <dsp:cNvSpPr/>
      </dsp:nvSpPr>
      <dsp:spPr>
        <a:xfrm>
          <a:off x="6704766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5" r="-14020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48ECD-0D71-434A-82D1-D470174C851A}">
      <dsp:nvSpPr>
        <dsp:cNvPr id="0" name=""/>
        <dsp:cNvSpPr/>
      </dsp:nvSpPr>
      <dsp:spPr>
        <a:xfrm>
          <a:off x="6887521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9. Perform Remove and Replace using mock-up</a:t>
          </a:r>
        </a:p>
      </dsp:txBody>
      <dsp:txXfrm>
        <a:off x="6887521" y="3826551"/>
        <a:ext cx="1807243" cy="568571"/>
      </dsp:txXfrm>
    </dsp:sp>
    <dsp:sp modelId="{6C392906-631E-4B75-BEAD-AC514D4D437D}">
      <dsp:nvSpPr>
        <dsp:cNvPr id="0" name=""/>
        <dsp:cNvSpPr/>
      </dsp:nvSpPr>
      <dsp:spPr>
        <a:xfrm>
          <a:off x="8938438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5" r="-10118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54C02A-1B02-4DBC-95F4-955D96D58C47}">
      <dsp:nvSpPr>
        <dsp:cNvPr id="0" name=""/>
        <dsp:cNvSpPr/>
      </dsp:nvSpPr>
      <dsp:spPr>
        <a:xfrm>
          <a:off x="9121193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10. Show result of event-driven updates</a:t>
          </a:r>
        </a:p>
      </dsp:txBody>
      <dsp:txXfrm>
        <a:off x="9121193" y="3826551"/>
        <a:ext cx="1807243" cy="5685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3A5BF-7B63-4F1C-A451-1B8D1F6A8AED}">
      <dsp:nvSpPr>
        <dsp:cNvPr id="0" name=""/>
        <dsp:cNvSpPr/>
      </dsp:nvSpPr>
      <dsp:spPr>
        <a:xfrm>
          <a:off x="3750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5" r="-8181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26EA7-0E63-401C-861D-19A4A55675D6}">
      <dsp:nvSpPr>
        <dsp:cNvPr id="0" name=""/>
        <dsp:cNvSpPr/>
      </dsp:nvSpPr>
      <dsp:spPr>
        <a:xfrm>
          <a:off x="186505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1. Post P&amp;ID</a:t>
          </a:r>
        </a:p>
      </dsp:txBody>
      <dsp:txXfrm>
        <a:off x="186505" y="1592879"/>
        <a:ext cx="1807243" cy="568571"/>
      </dsp:txXfrm>
    </dsp:sp>
    <dsp:sp modelId="{5473F395-6D49-4DB5-B9E6-CCE0199FB3C9}">
      <dsp:nvSpPr>
        <dsp:cNvPr id="0" name=""/>
        <dsp:cNvSpPr/>
      </dsp:nvSpPr>
      <dsp:spPr>
        <a:xfrm>
          <a:off x="2237422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8" t="-17284" r="-76178" b="1728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27106-578C-4696-A60E-51C98F32F24B}">
      <dsp:nvSpPr>
        <dsp:cNvPr id="0" name=""/>
        <dsp:cNvSpPr/>
      </dsp:nvSpPr>
      <dsp:spPr>
        <a:xfrm>
          <a:off x="2420177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2. Transform P&amp;ID to CCOM</a:t>
          </a:r>
        </a:p>
      </dsp:txBody>
      <dsp:txXfrm>
        <a:off x="2420177" y="1592879"/>
        <a:ext cx="1807243" cy="568571"/>
      </dsp:txXfrm>
    </dsp:sp>
    <dsp:sp modelId="{FFD8D762-61E2-42DA-BD11-8CA119F5030A}">
      <dsp:nvSpPr>
        <dsp:cNvPr id="0" name=""/>
        <dsp:cNvSpPr/>
      </dsp:nvSpPr>
      <dsp:spPr>
        <a:xfrm>
          <a:off x="4471094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34" r="-3833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2EED6-3AB9-4FE4-989C-8A430D5706FE}">
      <dsp:nvSpPr>
        <dsp:cNvPr id="0" name=""/>
        <dsp:cNvSpPr/>
      </dsp:nvSpPr>
      <dsp:spPr>
        <a:xfrm>
          <a:off x="4653849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3. Show As-Designed Data in </a:t>
          </a:r>
          <a:r>
            <a:rPr lang="en-AU" sz="1200" kern="1200" dirty="0" err="1"/>
            <a:t>InteropRegister</a:t>
          </a:r>
          <a:endParaRPr lang="en-AU" sz="1200" kern="1200" dirty="0"/>
        </a:p>
      </dsp:txBody>
      <dsp:txXfrm>
        <a:off x="4653849" y="1592879"/>
        <a:ext cx="1807243" cy="568571"/>
      </dsp:txXfrm>
    </dsp:sp>
    <dsp:sp modelId="{C6CA90B2-6546-497F-B65A-5FE6DADA242C}">
      <dsp:nvSpPr>
        <dsp:cNvPr id="0" name=""/>
        <dsp:cNvSpPr/>
      </dsp:nvSpPr>
      <dsp:spPr>
        <a:xfrm>
          <a:off x="6704766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" r="-6999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75E45-E089-4D3C-AC2A-056E6A1F3817}">
      <dsp:nvSpPr>
        <dsp:cNvPr id="0" name=""/>
        <dsp:cNvSpPr/>
      </dsp:nvSpPr>
      <dsp:spPr>
        <a:xfrm>
          <a:off x="6887521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4. Capital Project WMS: Publish As-Built Asset Data</a:t>
          </a:r>
        </a:p>
      </dsp:txBody>
      <dsp:txXfrm>
        <a:off x="6887521" y="1592879"/>
        <a:ext cx="1807243" cy="568571"/>
      </dsp:txXfrm>
    </dsp:sp>
    <dsp:sp modelId="{FE9A5EED-A5EB-4CF1-A0BE-E49BEE2F6AFE}">
      <dsp:nvSpPr>
        <dsp:cNvPr id="0" name=""/>
        <dsp:cNvSpPr/>
      </dsp:nvSpPr>
      <dsp:spPr>
        <a:xfrm>
          <a:off x="8938438" y="130840"/>
          <a:ext cx="2030610" cy="162448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28C05-3B56-4485-AFCF-FC6ECAC3F196}">
      <dsp:nvSpPr>
        <dsp:cNvPr id="0" name=""/>
        <dsp:cNvSpPr/>
      </dsp:nvSpPr>
      <dsp:spPr>
        <a:xfrm>
          <a:off x="9121193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5. Show Asset Data in </a:t>
          </a:r>
          <a:r>
            <a:rPr lang="en-AU" sz="1200" kern="1200" dirty="0" err="1"/>
            <a:t>InteropRegister</a:t>
          </a:r>
          <a:endParaRPr lang="en-AU" sz="1200" kern="1200" dirty="0"/>
        </a:p>
      </dsp:txBody>
      <dsp:txXfrm>
        <a:off x="9121193" y="1592879"/>
        <a:ext cx="1807243" cy="568571"/>
      </dsp:txXfrm>
    </dsp:sp>
    <dsp:sp modelId="{1FB7E21D-EB40-4DB7-A26B-FCC6005C056A}">
      <dsp:nvSpPr>
        <dsp:cNvPr id="0" name=""/>
        <dsp:cNvSpPr/>
      </dsp:nvSpPr>
      <dsp:spPr>
        <a:xfrm>
          <a:off x="3750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713" t="-26920" r="-71987" b="-1019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02A34-9EA2-4474-8CE4-00E9DD1C832E}">
      <dsp:nvSpPr>
        <dsp:cNvPr id="0" name=""/>
        <dsp:cNvSpPr/>
      </dsp:nvSpPr>
      <dsp:spPr>
        <a:xfrm>
          <a:off x="186505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6. Handover As-Designed/As-Built Data</a:t>
          </a:r>
        </a:p>
      </dsp:txBody>
      <dsp:txXfrm>
        <a:off x="186505" y="3826551"/>
        <a:ext cx="1807243" cy="568571"/>
      </dsp:txXfrm>
    </dsp:sp>
    <dsp:sp modelId="{CF9AA3AD-8CF0-4554-A2FB-F6FCEC51025F}">
      <dsp:nvSpPr>
        <dsp:cNvPr id="0" name=""/>
        <dsp:cNvSpPr/>
      </dsp:nvSpPr>
      <dsp:spPr>
        <a:xfrm>
          <a:off x="2237422" y="2364512"/>
          <a:ext cx="2030610" cy="162448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6B105-8F1F-4E90-99A6-AA8A5C8F6591}">
      <dsp:nvSpPr>
        <dsp:cNvPr id="0" name=""/>
        <dsp:cNvSpPr/>
      </dsp:nvSpPr>
      <dsp:spPr>
        <a:xfrm>
          <a:off x="2420177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7. CBM, </a:t>
          </a:r>
          <a:r>
            <a:rPr lang="en-AU" sz="1200" kern="1200" dirty="0" err="1"/>
            <a:t>PdMA</a:t>
          </a:r>
          <a:endParaRPr lang="en-AU" sz="1200" kern="1200" dirty="0"/>
        </a:p>
      </dsp:txBody>
      <dsp:txXfrm>
        <a:off x="2420177" y="3826551"/>
        <a:ext cx="1807243" cy="568571"/>
      </dsp:txXfrm>
    </dsp:sp>
    <dsp:sp modelId="{3D4BC88B-7E1F-4882-972C-2D0A063CF942}">
      <dsp:nvSpPr>
        <dsp:cNvPr id="0" name=""/>
        <dsp:cNvSpPr/>
      </dsp:nvSpPr>
      <dsp:spPr>
        <a:xfrm>
          <a:off x="4471094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3" b="-9541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ACE8F-65B0-402F-9CA8-18188BA53C49}">
      <dsp:nvSpPr>
        <dsp:cNvPr id="0" name=""/>
        <dsp:cNvSpPr/>
      </dsp:nvSpPr>
      <dsp:spPr>
        <a:xfrm>
          <a:off x="4653849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8. </a:t>
          </a:r>
          <a:r>
            <a:rPr lang="en-AU" sz="1200" kern="1200" dirty="0" err="1"/>
            <a:t>InteropRegister</a:t>
          </a:r>
          <a:r>
            <a:rPr lang="en-AU" sz="1200" kern="1200" dirty="0"/>
            <a:t> Receives CBM Advisory</a:t>
          </a:r>
        </a:p>
      </dsp:txBody>
      <dsp:txXfrm>
        <a:off x="4653849" y="3826551"/>
        <a:ext cx="1807243" cy="568571"/>
      </dsp:txXfrm>
    </dsp:sp>
    <dsp:sp modelId="{BA71D726-9C76-4A74-9681-D898CB6A3182}">
      <dsp:nvSpPr>
        <dsp:cNvPr id="0" name=""/>
        <dsp:cNvSpPr/>
      </dsp:nvSpPr>
      <dsp:spPr>
        <a:xfrm>
          <a:off x="6704766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5" r="-14020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48ECD-0D71-434A-82D1-D470174C851A}">
      <dsp:nvSpPr>
        <dsp:cNvPr id="0" name=""/>
        <dsp:cNvSpPr/>
      </dsp:nvSpPr>
      <dsp:spPr>
        <a:xfrm>
          <a:off x="6887521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9. Perform Remove and Replace using mock-up</a:t>
          </a:r>
        </a:p>
      </dsp:txBody>
      <dsp:txXfrm>
        <a:off x="6887521" y="3826551"/>
        <a:ext cx="1807243" cy="568571"/>
      </dsp:txXfrm>
    </dsp:sp>
    <dsp:sp modelId="{6C392906-631E-4B75-BEAD-AC514D4D437D}">
      <dsp:nvSpPr>
        <dsp:cNvPr id="0" name=""/>
        <dsp:cNvSpPr/>
      </dsp:nvSpPr>
      <dsp:spPr>
        <a:xfrm>
          <a:off x="8938438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5" r="-10118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54C02A-1B02-4DBC-95F4-955D96D58C47}">
      <dsp:nvSpPr>
        <dsp:cNvPr id="0" name=""/>
        <dsp:cNvSpPr/>
      </dsp:nvSpPr>
      <dsp:spPr>
        <a:xfrm>
          <a:off x="9121193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10. Show result of event-driven updates</a:t>
          </a:r>
        </a:p>
      </dsp:txBody>
      <dsp:txXfrm>
        <a:off x="9121193" y="3826551"/>
        <a:ext cx="1807243" cy="56857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3A5BF-7B63-4F1C-A451-1B8D1F6A8AED}">
      <dsp:nvSpPr>
        <dsp:cNvPr id="0" name=""/>
        <dsp:cNvSpPr/>
      </dsp:nvSpPr>
      <dsp:spPr>
        <a:xfrm>
          <a:off x="3750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5" r="-8181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26EA7-0E63-401C-861D-19A4A55675D6}">
      <dsp:nvSpPr>
        <dsp:cNvPr id="0" name=""/>
        <dsp:cNvSpPr/>
      </dsp:nvSpPr>
      <dsp:spPr>
        <a:xfrm>
          <a:off x="186505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1. Post P&amp;ID</a:t>
          </a:r>
        </a:p>
      </dsp:txBody>
      <dsp:txXfrm>
        <a:off x="186505" y="1592879"/>
        <a:ext cx="1807243" cy="568571"/>
      </dsp:txXfrm>
    </dsp:sp>
    <dsp:sp modelId="{5473F395-6D49-4DB5-B9E6-CCE0199FB3C9}">
      <dsp:nvSpPr>
        <dsp:cNvPr id="0" name=""/>
        <dsp:cNvSpPr/>
      </dsp:nvSpPr>
      <dsp:spPr>
        <a:xfrm>
          <a:off x="2237422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8" t="-17284" r="-76178" b="1728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27106-578C-4696-A60E-51C98F32F24B}">
      <dsp:nvSpPr>
        <dsp:cNvPr id="0" name=""/>
        <dsp:cNvSpPr/>
      </dsp:nvSpPr>
      <dsp:spPr>
        <a:xfrm>
          <a:off x="2420177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2. Transform P&amp;ID to CCOM</a:t>
          </a:r>
        </a:p>
      </dsp:txBody>
      <dsp:txXfrm>
        <a:off x="2420177" y="1592879"/>
        <a:ext cx="1807243" cy="568571"/>
      </dsp:txXfrm>
    </dsp:sp>
    <dsp:sp modelId="{FFD8D762-61E2-42DA-BD11-8CA119F5030A}">
      <dsp:nvSpPr>
        <dsp:cNvPr id="0" name=""/>
        <dsp:cNvSpPr/>
      </dsp:nvSpPr>
      <dsp:spPr>
        <a:xfrm>
          <a:off x="4471094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34" r="-3833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2EED6-3AB9-4FE4-989C-8A430D5706FE}">
      <dsp:nvSpPr>
        <dsp:cNvPr id="0" name=""/>
        <dsp:cNvSpPr/>
      </dsp:nvSpPr>
      <dsp:spPr>
        <a:xfrm>
          <a:off x="4653849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3. Show As-Designed Data in </a:t>
          </a:r>
          <a:r>
            <a:rPr lang="en-AU" sz="1200" kern="1200" dirty="0" err="1"/>
            <a:t>InteropRegister</a:t>
          </a:r>
          <a:endParaRPr lang="en-AU" sz="1200" kern="1200" dirty="0"/>
        </a:p>
      </dsp:txBody>
      <dsp:txXfrm>
        <a:off x="4653849" y="1592879"/>
        <a:ext cx="1807243" cy="568571"/>
      </dsp:txXfrm>
    </dsp:sp>
    <dsp:sp modelId="{C6CA90B2-6546-497F-B65A-5FE6DADA242C}">
      <dsp:nvSpPr>
        <dsp:cNvPr id="0" name=""/>
        <dsp:cNvSpPr/>
      </dsp:nvSpPr>
      <dsp:spPr>
        <a:xfrm>
          <a:off x="6704766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" r="-6999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75E45-E089-4D3C-AC2A-056E6A1F3817}">
      <dsp:nvSpPr>
        <dsp:cNvPr id="0" name=""/>
        <dsp:cNvSpPr/>
      </dsp:nvSpPr>
      <dsp:spPr>
        <a:xfrm>
          <a:off x="6887521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4. Capital Project WMS: Publish As-Built Asset Data</a:t>
          </a:r>
        </a:p>
      </dsp:txBody>
      <dsp:txXfrm>
        <a:off x="6887521" y="1592879"/>
        <a:ext cx="1807243" cy="568571"/>
      </dsp:txXfrm>
    </dsp:sp>
    <dsp:sp modelId="{FE9A5EED-A5EB-4CF1-A0BE-E49BEE2F6AFE}">
      <dsp:nvSpPr>
        <dsp:cNvPr id="0" name=""/>
        <dsp:cNvSpPr/>
      </dsp:nvSpPr>
      <dsp:spPr>
        <a:xfrm>
          <a:off x="8938438" y="130840"/>
          <a:ext cx="2030610" cy="162448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28C05-3B56-4485-AFCF-FC6ECAC3F196}">
      <dsp:nvSpPr>
        <dsp:cNvPr id="0" name=""/>
        <dsp:cNvSpPr/>
      </dsp:nvSpPr>
      <dsp:spPr>
        <a:xfrm>
          <a:off x="9121193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5. Show Asset Data in </a:t>
          </a:r>
          <a:r>
            <a:rPr lang="en-AU" sz="1200" kern="1200" dirty="0" err="1"/>
            <a:t>InteropRegister</a:t>
          </a:r>
          <a:endParaRPr lang="en-AU" sz="1200" kern="1200" dirty="0"/>
        </a:p>
      </dsp:txBody>
      <dsp:txXfrm>
        <a:off x="9121193" y="1592879"/>
        <a:ext cx="1807243" cy="568571"/>
      </dsp:txXfrm>
    </dsp:sp>
    <dsp:sp modelId="{1FB7E21D-EB40-4DB7-A26B-FCC6005C056A}">
      <dsp:nvSpPr>
        <dsp:cNvPr id="0" name=""/>
        <dsp:cNvSpPr/>
      </dsp:nvSpPr>
      <dsp:spPr>
        <a:xfrm>
          <a:off x="3750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713" t="-26920" r="-71987" b="-1019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02A34-9EA2-4474-8CE4-00E9DD1C832E}">
      <dsp:nvSpPr>
        <dsp:cNvPr id="0" name=""/>
        <dsp:cNvSpPr/>
      </dsp:nvSpPr>
      <dsp:spPr>
        <a:xfrm>
          <a:off x="186505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6. Handover As-Designed/As-Built Data</a:t>
          </a:r>
        </a:p>
      </dsp:txBody>
      <dsp:txXfrm>
        <a:off x="186505" y="3826551"/>
        <a:ext cx="1807243" cy="568571"/>
      </dsp:txXfrm>
    </dsp:sp>
    <dsp:sp modelId="{CF9AA3AD-8CF0-4554-A2FB-F6FCEC51025F}">
      <dsp:nvSpPr>
        <dsp:cNvPr id="0" name=""/>
        <dsp:cNvSpPr/>
      </dsp:nvSpPr>
      <dsp:spPr>
        <a:xfrm>
          <a:off x="2237422" y="2364512"/>
          <a:ext cx="2030610" cy="162448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6B105-8F1F-4E90-99A6-AA8A5C8F6591}">
      <dsp:nvSpPr>
        <dsp:cNvPr id="0" name=""/>
        <dsp:cNvSpPr/>
      </dsp:nvSpPr>
      <dsp:spPr>
        <a:xfrm>
          <a:off x="2420177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7. CBM, </a:t>
          </a:r>
          <a:r>
            <a:rPr lang="en-AU" sz="1200" kern="1200" dirty="0" err="1"/>
            <a:t>PdMA</a:t>
          </a:r>
          <a:endParaRPr lang="en-AU" sz="1200" kern="1200" dirty="0"/>
        </a:p>
      </dsp:txBody>
      <dsp:txXfrm>
        <a:off x="2420177" y="3826551"/>
        <a:ext cx="1807243" cy="568571"/>
      </dsp:txXfrm>
    </dsp:sp>
    <dsp:sp modelId="{3D4BC88B-7E1F-4882-972C-2D0A063CF942}">
      <dsp:nvSpPr>
        <dsp:cNvPr id="0" name=""/>
        <dsp:cNvSpPr/>
      </dsp:nvSpPr>
      <dsp:spPr>
        <a:xfrm>
          <a:off x="4471094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3" b="-9541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ACE8F-65B0-402F-9CA8-18188BA53C49}">
      <dsp:nvSpPr>
        <dsp:cNvPr id="0" name=""/>
        <dsp:cNvSpPr/>
      </dsp:nvSpPr>
      <dsp:spPr>
        <a:xfrm>
          <a:off x="4653849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8. </a:t>
          </a:r>
          <a:r>
            <a:rPr lang="en-AU" sz="1200" kern="1200" dirty="0" err="1"/>
            <a:t>InteropRegister</a:t>
          </a:r>
          <a:r>
            <a:rPr lang="en-AU" sz="1200" kern="1200" dirty="0"/>
            <a:t> Receives CBM Advisory</a:t>
          </a:r>
        </a:p>
      </dsp:txBody>
      <dsp:txXfrm>
        <a:off x="4653849" y="3826551"/>
        <a:ext cx="1807243" cy="568571"/>
      </dsp:txXfrm>
    </dsp:sp>
    <dsp:sp modelId="{BA71D726-9C76-4A74-9681-D898CB6A3182}">
      <dsp:nvSpPr>
        <dsp:cNvPr id="0" name=""/>
        <dsp:cNvSpPr/>
      </dsp:nvSpPr>
      <dsp:spPr>
        <a:xfrm>
          <a:off x="6704766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5" r="-14020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48ECD-0D71-434A-82D1-D470174C851A}">
      <dsp:nvSpPr>
        <dsp:cNvPr id="0" name=""/>
        <dsp:cNvSpPr/>
      </dsp:nvSpPr>
      <dsp:spPr>
        <a:xfrm>
          <a:off x="6887521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9. Perform Remove and Replace using mock-up</a:t>
          </a:r>
        </a:p>
      </dsp:txBody>
      <dsp:txXfrm>
        <a:off x="6887521" y="3826551"/>
        <a:ext cx="1807243" cy="568571"/>
      </dsp:txXfrm>
    </dsp:sp>
    <dsp:sp modelId="{6C392906-631E-4B75-BEAD-AC514D4D437D}">
      <dsp:nvSpPr>
        <dsp:cNvPr id="0" name=""/>
        <dsp:cNvSpPr/>
      </dsp:nvSpPr>
      <dsp:spPr>
        <a:xfrm>
          <a:off x="8938438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5" r="-10118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54C02A-1B02-4DBC-95F4-955D96D58C47}">
      <dsp:nvSpPr>
        <dsp:cNvPr id="0" name=""/>
        <dsp:cNvSpPr/>
      </dsp:nvSpPr>
      <dsp:spPr>
        <a:xfrm>
          <a:off x="9121193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10. Show result of event-driven updates</a:t>
          </a:r>
        </a:p>
      </dsp:txBody>
      <dsp:txXfrm>
        <a:off x="9121193" y="3826551"/>
        <a:ext cx="1807243" cy="56857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3A5BF-7B63-4F1C-A451-1B8D1F6A8AED}">
      <dsp:nvSpPr>
        <dsp:cNvPr id="0" name=""/>
        <dsp:cNvSpPr/>
      </dsp:nvSpPr>
      <dsp:spPr>
        <a:xfrm>
          <a:off x="3750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5" r="-8181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26EA7-0E63-401C-861D-19A4A55675D6}">
      <dsp:nvSpPr>
        <dsp:cNvPr id="0" name=""/>
        <dsp:cNvSpPr/>
      </dsp:nvSpPr>
      <dsp:spPr>
        <a:xfrm>
          <a:off x="186505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1. Post P&amp;ID</a:t>
          </a:r>
        </a:p>
      </dsp:txBody>
      <dsp:txXfrm>
        <a:off x="186505" y="1592879"/>
        <a:ext cx="1807243" cy="568571"/>
      </dsp:txXfrm>
    </dsp:sp>
    <dsp:sp modelId="{5473F395-6D49-4DB5-B9E6-CCE0199FB3C9}">
      <dsp:nvSpPr>
        <dsp:cNvPr id="0" name=""/>
        <dsp:cNvSpPr/>
      </dsp:nvSpPr>
      <dsp:spPr>
        <a:xfrm>
          <a:off x="2237422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8" t="-17284" r="-76178" b="1728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27106-578C-4696-A60E-51C98F32F24B}">
      <dsp:nvSpPr>
        <dsp:cNvPr id="0" name=""/>
        <dsp:cNvSpPr/>
      </dsp:nvSpPr>
      <dsp:spPr>
        <a:xfrm>
          <a:off x="2420177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2. Transform P&amp;ID to CCOM</a:t>
          </a:r>
        </a:p>
      </dsp:txBody>
      <dsp:txXfrm>
        <a:off x="2420177" y="1592879"/>
        <a:ext cx="1807243" cy="568571"/>
      </dsp:txXfrm>
    </dsp:sp>
    <dsp:sp modelId="{FFD8D762-61E2-42DA-BD11-8CA119F5030A}">
      <dsp:nvSpPr>
        <dsp:cNvPr id="0" name=""/>
        <dsp:cNvSpPr/>
      </dsp:nvSpPr>
      <dsp:spPr>
        <a:xfrm>
          <a:off x="4471094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34" r="-3833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2EED6-3AB9-4FE4-989C-8A430D5706FE}">
      <dsp:nvSpPr>
        <dsp:cNvPr id="0" name=""/>
        <dsp:cNvSpPr/>
      </dsp:nvSpPr>
      <dsp:spPr>
        <a:xfrm>
          <a:off x="4653849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3. Show As-Designed Data in </a:t>
          </a:r>
          <a:r>
            <a:rPr lang="en-AU" sz="1200" kern="1200" dirty="0" err="1"/>
            <a:t>InteropRegister</a:t>
          </a:r>
          <a:endParaRPr lang="en-AU" sz="1200" kern="1200" dirty="0"/>
        </a:p>
      </dsp:txBody>
      <dsp:txXfrm>
        <a:off x="4653849" y="1592879"/>
        <a:ext cx="1807243" cy="568571"/>
      </dsp:txXfrm>
    </dsp:sp>
    <dsp:sp modelId="{C6CA90B2-6546-497F-B65A-5FE6DADA242C}">
      <dsp:nvSpPr>
        <dsp:cNvPr id="0" name=""/>
        <dsp:cNvSpPr/>
      </dsp:nvSpPr>
      <dsp:spPr>
        <a:xfrm>
          <a:off x="6704766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" r="-6999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75E45-E089-4D3C-AC2A-056E6A1F3817}">
      <dsp:nvSpPr>
        <dsp:cNvPr id="0" name=""/>
        <dsp:cNvSpPr/>
      </dsp:nvSpPr>
      <dsp:spPr>
        <a:xfrm>
          <a:off x="6887521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4. Capital Project WMS: Publish As-Built Asset Data</a:t>
          </a:r>
        </a:p>
      </dsp:txBody>
      <dsp:txXfrm>
        <a:off x="6887521" y="1592879"/>
        <a:ext cx="1807243" cy="568571"/>
      </dsp:txXfrm>
    </dsp:sp>
    <dsp:sp modelId="{FE9A5EED-A5EB-4CF1-A0BE-E49BEE2F6AFE}">
      <dsp:nvSpPr>
        <dsp:cNvPr id="0" name=""/>
        <dsp:cNvSpPr/>
      </dsp:nvSpPr>
      <dsp:spPr>
        <a:xfrm>
          <a:off x="8938438" y="130840"/>
          <a:ext cx="2030610" cy="162448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28C05-3B56-4485-AFCF-FC6ECAC3F196}">
      <dsp:nvSpPr>
        <dsp:cNvPr id="0" name=""/>
        <dsp:cNvSpPr/>
      </dsp:nvSpPr>
      <dsp:spPr>
        <a:xfrm>
          <a:off x="9121193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5. Show Asset Data in </a:t>
          </a:r>
          <a:r>
            <a:rPr lang="en-AU" sz="1200" kern="1200" dirty="0" err="1"/>
            <a:t>InteropRegister</a:t>
          </a:r>
          <a:endParaRPr lang="en-AU" sz="1200" kern="1200" dirty="0"/>
        </a:p>
      </dsp:txBody>
      <dsp:txXfrm>
        <a:off x="9121193" y="1592879"/>
        <a:ext cx="1807243" cy="568571"/>
      </dsp:txXfrm>
    </dsp:sp>
    <dsp:sp modelId="{1FB7E21D-EB40-4DB7-A26B-FCC6005C056A}">
      <dsp:nvSpPr>
        <dsp:cNvPr id="0" name=""/>
        <dsp:cNvSpPr/>
      </dsp:nvSpPr>
      <dsp:spPr>
        <a:xfrm>
          <a:off x="3750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713" t="-26920" r="-71987" b="-1019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02A34-9EA2-4474-8CE4-00E9DD1C832E}">
      <dsp:nvSpPr>
        <dsp:cNvPr id="0" name=""/>
        <dsp:cNvSpPr/>
      </dsp:nvSpPr>
      <dsp:spPr>
        <a:xfrm>
          <a:off x="186505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6. Handover As-Designed/As-Built Data</a:t>
          </a:r>
        </a:p>
      </dsp:txBody>
      <dsp:txXfrm>
        <a:off x="186505" y="3826551"/>
        <a:ext cx="1807243" cy="568571"/>
      </dsp:txXfrm>
    </dsp:sp>
    <dsp:sp modelId="{CF9AA3AD-8CF0-4554-A2FB-F6FCEC51025F}">
      <dsp:nvSpPr>
        <dsp:cNvPr id="0" name=""/>
        <dsp:cNvSpPr/>
      </dsp:nvSpPr>
      <dsp:spPr>
        <a:xfrm>
          <a:off x="2237422" y="2364512"/>
          <a:ext cx="2030610" cy="162448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6B105-8F1F-4E90-99A6-AA8A5C8F6591}">
      <dsp:nvSpPr>
        <dsp:cNvPr id="0" name=""/>
        <dsp:cNvSpPr/>
      </dsp:nvSpPr>
      <dsp:spPr>
        <a:xfrm>
          <a:off x="2420177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7. CBM, </a:t>
          </a:r>
          <a:r>
            <a:rPr lang="en-AU" sz="1200" kern="1200" dirty="0" err="1"/>
            <a:t>PdMA</a:t>
          </a:r>
          <a:endParaRPr lang="en-AU" sz="1200" kern="1200" dirty="0"/>
        </a:p>
      </dsp:txBody>
      <dsp:txXfrm>
        <a:off x="2420177" y="3826551"/>
        <a:ext cx="1807243" cy="568571"/>
      </dsp:txXfrm>
    </dsp:sp>
    <dsp:sp modelId="{3D4BC88B-7E1F-4882-972C-2D0A063CF942}">
      <dsp:nvSpPr>
        <dsp:cNvPr id="0" name=""/>
        <dsp:cNvSpPr/>
      </dsp:nvSpPr>
      <dsp:spPr>
        <a:xfrm>
          <a:off x="4471094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3" b="-9541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ACE8F-65B0-402F-9CA8-18188BA53C49}">
      <dsp:nvSpPr>
        <dsp:cNvPr id="0" name=""/>
        <dsp:cNvSpPr/>
      </dsp:nvSpPr>
      <dsp:spPr>
        <a:xfrm>
          <a:off x="4653849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8. </a:t>
          </a:r>
          <a:r>
            <a:rPr lang="en-AU" sz="1200" kern="1200" dirty="0" err="1"/>
            <a:t>InteropRegister</a:t>
          </a:r>
          <a:r>
            <a:rPr lang="en-AU" sz="1200" kern="1200" dirty="0"/>
            <a:t> Receives CBM Advisory</a:t>
          </a:r>
        </a:p>
      </dsp:txBody>
      <dsp:txXfrm>
        <a:off x="4653849" y="3826551"/>
        <a:ext cx="1807243" cy="568571"/>
      </dsp:txXfrm>
    </dsp:sp>
    <dsp:sp modelId="{BA71D726-9C76-4A74-9681-D898CB6A3182}">
      <dsp:nvSpPr>
        <dsp:cNvPr id="0" name=""/>
        <dsp:cNvSpPr/>
      </dsp:nvSpPr>
      <dsp:spPr>
        <a:xfrm>
          <a:off x="6704766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5" r="-14020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48ECD-0D71-434A-82D1-D470174C851A}">
      <dsp:nvSpPr>
        <dsp:cNvPr id="0" name=""/>
        <dsp:cNvSpPr/>
      </dsp:nvSpPr>
      <dsp:spPr>
        <a:xfrm>
          <a:off x="6887521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9. Perform Remove and Replace using mock-up</a:t>
          </a:r>
        </a:p>
      </dsp:txBody>
      <dsp:txXfrm>
        <a:off x="6887521" y="3826551"/>
        <a:ext cx="1807243" cy="568571"/>
      </dsp:txXfrm>
    </dsp:sp>
    <dsp:sp modelId="{6C392906-631E-4B75-BEAD-AC514D4D437D}">
      <dsp:nvSpPr>
        <dsp:cNvPr id="0" name=""/>
        <dsp:cNvSpPr/>
      </dsp:nvSpPr>
      <dsp:spPr>
        <a:xfrm>
          <a:off x="8938438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5" r="-10118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54C02A-1B02-4DBC-95F4-955D96D58C47}">
      <dsp:nvSpPr>
        <dsp:cNvPr id="0" name=""/>
        <dsp:cNvSpPr/>
      </dsp:nvSpPr>
      <dsp:spPr>
        <a:xfrm>
          <a:off x="9121193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10. Show result of event-driven updates</a:t>
          </a:r>
        </a:p>
      </dsp:txBody>
      <dsp:txXfrm>
        <a:off x="9121193" y="3826551"/>
        <a:ext cx="1807243" cy="5685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CEF92-EB5C-4A9E-BA12-54E56A288BB3}">
      <dsp:nvSpPr>
        <dsp:cNvPr id="0" name=""/>
        <dsp:cNvSpPr/>
      </dsp:nvSpPr>
      <dsp:spPr>
        <a:xfrm>
          <a:off x="153583" y="869832"/>
          <a:ext cx="2019216" cy="20192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B99D3C-DED1-47DE-9E4B-B883EF5EE5F1}">
      <dsp:nvSpPr>
        <dsp:cNvPr id="0" name=""/>
        <dsp:cNvSpPr/>
      </dsp:nvSpPr>
      <dsp:spPr>
        <a:xfrm>
          <a:off x="3" y="2697081"/>
          <a:ext cx="2300896" cy="1985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>
              <a:latin typeface="Calibri"/>
              <a:ea typeface="+mn-ea"/>
              <a:cs typeface="+mn-cs"/>
            </a:rPr>
            <a:t>Information Handover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>
              <a:latin typeface="Calibri"/>
              <a:ea typeface="+mn-ea"/>
              <a:cs typeface="+mn-cs"/>
            </a:rPr>
            <a:t>From Capital Project to Operations and Maintenance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>
              <a:latin typeface="Calibri"/>
              <a:ea typeface="+mn-ea"/>
              <a:cs typeface="+mn-cs"/>
            </a:rPr>
            <a:t>Over ISBM (Information Service Bus Model)</a:t>
          </a:r>
        </a:p>
      </dsp:txBody>
      <dsp:txXfrm>
        <a:off x="58168" y="2755246"/>
        <a:ext cx="2184566" cy="1869569"/>
      </dsp:txXfrm>
    </dsp:sp>
    <dsp:sp modelId="{E8C343FC-F8DD-485D-82AC-EBF3486B2A29}">
      <dsp:nvSpPr>
        <dsp:cNvPr id="0" name=""/>
        <dsp:cNvSpPr/>
      </dsp:nvSpPr>
      <dsp:spPr>
        <a:xfrm rot="21584438">
          <a:off x="2539361" y="1629786"/>
          <a:ext cx="366567" cy="4851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200" kern="1200"/>
        </a:p>
      </dsp:txBody>
      <dsp:txXfrm>
        <a:off x="2539362" y="1727073"/>
        <a:ext cx="256597" cy="291113"/>
      </dsp:txXfrm>
    </dsp:sp>
    <dsp:sp modelId="{6DE598EC-68B8-4D3D-934E-92E7EB401502}">
      <dsp:nvSpPr>
        <dsp:cNvPr id="0" name=""/>
        <dsp:cNvSpPr/>
      </dsp:nvSpPr>
      <dsp:spPr>
        <a:xfrm>
          <a:off x="3220124" y="855950"/>
          <a:ext cx="2019216" cy="20192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0D50DD-8425-4B50-B57F-902E6801B938}">
      <dsp:nvSpPr>
        <dsp:cNvPr id="0" name=""/>
        <dsp:cNvSpPr/>
      </dsp:nvSpPr>
      <dsp:spPr>
        <a:xfrm>
          <a:off x="3161972" y="2746925"/>
          <a:ext cx="2320361" cy="20192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0" kern="1200" dirty="0">
              <a:latin typeface="Calibri"/>
              <a:ea typeface="+mn-ea"/>
              <a:cs typeface="+mn-cs"/>
            </a:rPr>
            <a:t>Condition Based Maintenance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>
              <a:latin typeface="Calibri"/>
              <a:ea typeface="+mn-ea"/>
              <a:cs typeface="+mn-cs"/>
            </a:rPr>
            <a:t>Diagnostics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>
              <a:latin typeface="Calibri"/>
              <a:ea typeface="+mn-ea"/>
              <a:cs typeface="+mn-cs"/>
            </a:rPr>
            <a:t>Prognostics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>
              <a:latin typeface="Calibri"/>
              <a:ea typeface="+mn-ea"/>
              <a:cs typeface="+mn-cs"/>
            </a:rPr>
            <a:t>Advisory Generation</a:t>
          </a:r>
        </a:p>
      </dsp:txBody>
      <dsp:txXfrm>
        <a:off x="3221113" y="2806066"/>
        <a:ext cx="2202079" cy="1900934"/>
      </dsp:txXfrm>
    </dsp:sp>
    <dsp:sp modelId="{F2243A8A-A1E2-4E6F-8865-A93885FB59D0}">
      <dsp:nvSpPr>
        <dsp:cNvPr id="0" name=""/>
        <dsp:cNvSpPr/>
      </dsp:nvSpPr>
      <dsp:spPr>
        <a:xfrm rot="5735">
          <a:off x="5697531" y="1625794"/>
          <a:ext cx="458191" cy="4851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200" kern="1200"/>
        </a:p>
      </dsp:txBody>
      <dsp:txXfrm>
        <a:off x="5697531" y="1722717"/>
        <a:ext cx="320734" cy="291113"/>
      </dsp:txXfrm>
    </dsp:sp>
    <dsp:sp modelId="{CFB7B1D9-8C7D-4EFF-A512-9154EBB36AB3}">
      <dsp:nvSpPr>
        <dsp:cNvPr id="0" name=""/>
        <dsp:cNvSpPr/>
      </dsp:nvSpPr>
      <dsp:spPr>
        <a:xfrm>
          <a:off x="6548456" y="861503"/>
          <a:ext cx="2019216" cy="2019216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3371357"/>
            <a:satOff val="-4627"/>
            <a:lumOff val="745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11F9C5-F072-4DC6-83EE-EFC224049EC2}">
      <dsp:nvSpPr>
        <dsp:cNvPr id="0" name=""/>
        <dsp:cNvSpPr/>
      </dsp:nvSpPr>
      <dsp:spPr>
        <a:xfrm>
          <a:off x="6597928" y="2694123"/>
          <a:ext cx="2019216" cy="20192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Remove and Replace </a:t>
          </a:r>
        </a:p>
      </dsp:txBody>
      <dsp:txXfrm>
        <a:off x="6657069" y="2753264"/>
        <a:ext cx="1900934" cy="1900934"/>
      </dsp:txXfrm>
    </dsp:sp>
    <dsp:sp modelId="{85237131-35CF-4C44-8D4D-BDDD85A0F263}">
      <dsp:nvSpPr>
        <dsp:cNvPr id="0" name=""/>
        <dsp:cNvSpPr/>
      </dsp:nvSpPr>
      <dsp:spPr>
        <a:xfrm>
          <a:off x="8958978" y="1628516"/>
          <a:ext cx="391306" cy="4851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200" kern="1200"/>
        </a:p>
      </dsp:txBody>
      <dsp:txXfrm>
        <a:off x="8958978" y="1725554"/>
        <a:ext cx="273914" cy="291113"/>
      </dsp:txXfrm>
    </dsp:sp>
    <dsp:sp modelId="{2AD2EB6A-3890-4B12-829F-DB1378619934}">
      <dsp:nvSpPr>
        <dsp:cNvPr id="0" name=""/>
        <dsp:cNvSpPr/>
      </dsp:nvSpPr>
      <dsp:spPr>
        <a:xfrm>
          <a:off x="9685690" y="861503"/>
          <a:ext cx="2019216" cy="2019216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5057036"/>
            <a:satOff val="-6941"/>
            <a:lumOff val="1117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791906-9798-45BD-96A3-E1284DA4E7BF}">
      <dsp:nvSpPr>
        <dsp:cNvPr id="0" name=""/>
        <dsp:cNvSpPr/>
      </dsp:nvSpPr>
      <dsp:spPr>
        <a:xfrm>
          <a:off x="9766016" y="2698363"/>
          <a:ext cx="2019216" cy="20192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RFI/RFI Response (Brownfield)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Information Remediation</a:t>
          </a:r>
          <a:endParaRPr lang="en-AU" sz="2000" kern="1200" dirty="0"/>
        </a:p>
      </dsp:txBody>
      <dsp:txXfrm>
        <a:off x="9825157" y="2757504"/>
        <a:ext cx="1900934" cy="19009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3A5BF-7B63-4F1C-A451-1B8D1F6A8AED}">
      <dsp:nvSpPr>
        <dsp:cNvPr id="0" name=""/>
        <dsp:cNvSpPr/>
      </dsp:nvSpPr>
      <dsp:spPr>
        <a:xfrm>
          <a:off x="3750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5" r="-8181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26EA7-0E63-401C-861D-19A4A55675D6}">
      <dsp:nvSpPr>
        <dsp:cNvPr id="0" name=""/>
        <dsp:cNvSpPr/>
      </dsp:nvSpPr>
      <dsp:spPr>
        <a:xfrm>
          <a:off x="186505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1. Post P&amp;ID</a:t>
          </a:r>
        </a:p>
      </dsp:txBody>
      <dsp:txXfrm>
        <a:off x="186505" y="1592879"/>
        <a:ext cx="1807243" cy="568571"/>
      </dsp:txXfrm>
    </dsp:sp>
    <dsp:sp modelId="{5473F395-6D49-4DB5-B9E6-CCE0199FB3C9}">
      <dsp:nvSpPr>
        <dsp:cNvPr id="0" name=""/>
        <dsp:cNvSpPr/>
      </dsp:nvSpPr>
      <dsp:spPr>
        <a:xfrm>
          <a:off x="2237422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8" t="-17284" r="-76178" b="1728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27106-578C-4696-A60E-51C98F32F24B}">
      <dsp:nvSpPr>
        <dsp:cNvPr id="0" name=""/>
        <dsp:cNvSpPr/>
      </dsp:nvSpPr>
      <dsp:spPr>
        <a:xfrm>
          <a:off x="2420177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2. Transform P&amp;ID to CCOM</a:t>
          </a:r>
        </a:p>
      </dsp:txBody>
      <dsp:txXfrm>
        <a:off x="2420177" y="1592879"/>
        <a:ext cx="1807243" cy="568571"/>
      </dsp:txXfrm>
    </dsp:sp>
    <dsp:sp modelId="{FFD8D762-61E2-42DA-BD11-8CA119F5030A}">
      <dsp:nvSpPr>
        <dsp:cNvPr id="0" name=""/>
        <dsp:cNvSpPr/>
      </dsp:nvSpPr>
      <dsp:spPr>
        <a:xfrm>
          <a:off x="4471094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34" r="-3833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2EED6-3AB9-4FE4-989C-8A430D5706FE}">
      <dsp:nvSpPr>
        <dsp:cNvPr id="0" name=""/>
        <dsp:cNvSpPr/>
      </dsp:nvSpPr>
      <dsp:spPr>
        <a:xfrm>
          <a:off x="4653849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3. Show As-Designed Data in </a:t>
          </a:r>
          <a:r>
            <a:rPr lang="en-AU" sz="1200" kern="1200" dirty="0" err="1"/>
            <a:t>InteropRegister</a:t>
          </a:r>
          <a:endParaRPr lang="en-AU" sz="1200" kern="1200" dirty="0"/>
        </a:p>
      </dsp:txBody>
      <dsp:txXfrm>
        <a:off x="4653849" y="1592879"/>
        <a:ext cx="1807243" cy="568571"/>
      </dsp:txXfrm>
    </dsp:sp>
    <dsp:sp modelId="{C6CA90B2-6546-497F-B65A-5FE6DADA242C}">
      <dsp:nvSpPr>
        <dsp:cNvPr id="0" name=""/>
        <dsp:cNvSpPr/>
      </dsp:nvSpPr>
      <dsp:spPr>
        <a:xfrm>
          <a:off x="6704766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" r="-6999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75E45-E089-4D3C-AC2A-056E6A1F3817}">
      <dsp:nvSpPr>
        <dsp:cNvPr id="0" name=""/>
        <dsp:cNvSpPr/>
      </dsp:nvSpPr>
      <dsp:spPr>
        <a:xfrm>
          <a:off x="6887521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4. Capital Project WMS: Publish As-Built Asset Data</a:t>
          </a:r>
        </a:p>
      </dsp:txBody>
      <dsp:txXfrm>
        <a:off x="6887521" y="1592879"/>
        <a:ext cx="1807243" cy="568571"/>
      </dsp:txXfrm>
    </dsp:sp>
    <dsp:sp modelId="{FE9A5EED-A5EB-4CF1-A0BE-E49BEE2F6AFE}">
      <dsp:nvSpPr>
        <dsp:cNvPr id="0" name=""/>
        <dsp:cNvSpPr/>
      </dsp:nvSpPr>
      <dsp:spPr>
        <a:xfrm>
          <a:off x="8938438" y="130840"/>
          <a:ext cx="2030610" cy="162448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28C05-3B56-4485-AFCF-FC6ECAC3F196}">
      <dsp:nvSpPr>
        <dsp:cNvPr id="0" name=""/>
        <dsp:cNvSpPr/>
      </dsp:nvSpPr>
      <dsp:spPr>
        <a:xfrm>
          <a:off x="9121193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5. Show Asset Data in </a:t>
          </a:r>
          <a:r>
            <a:rPr lang="en-AU" sz="1200" kern="1200" dirty="0" err="1"/>
            <a:t>InteropRegister</a:t>
          </a:r>
          <a:endParaRPr lang="en-AU" sz="1200" kern="1200" dirty="0"/>
        </a:p>
      </dsp:txBody>
      <dsp:txXfrm>
        <a:off x="9121193" y="1592879"/>
        <a:ext cx="1807243" cy="568571"/>
      </dsp:txXfrm>
    </dsp:sp>
    <dsp:sp modelId="{1FB7E21D-EB40-4DB7-A26B-FCC6005C056A}">
      <dsp:nvSpPr>
        <dsp:cNvPr id="0" name=""/>
        <dsp:cNvSpPr/>
      </dsp:nvSpPr>
      <dsp:spPr>
        <a:xfrm>
          <a:off x="3750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713" t="-26920" r="-71987" b="-1019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02A34-9EA2-4474-8CE4-00E9DD1C832E}">
      <dsp:nvSpPr>
        <dsp:cNvPr id="0" name=""/>
        <dsp:cNvSpPr/>
      </dsp:nvSpPr>
      <dsp:spPr>
        <a:xfrm>
          <a:off x="186505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6. Handover As-Designed/As-Built Data</a:t>
          </a:r>
        </a:p>
      </dsp:txBody>
      <dsp:txXfrm>
        <a:off x="186505" y="3826551"/>
        <a:ext cx="1807243" cy="568571"/>
      </dsp:txXfrm>
    </dsp:sp>
    <dsp:sp modelId="{CF9AA3AD-8CF0-4554-A2FB-F6FCEC51025F}">
      <dsp:nvSpPr>
        <dsp:cNvPr id="0" name=""/>
        <dsp:cNvSpPr/>
      </dsp:nvSpPr>
      <dsp:spPr>
        <a:xfrm>
          <a:off x="2237422" y="2364512"/>
          <a:ext cx="2030610" cy="162448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6B105-8F1F-4E90-99A6-AA8A5C8F6591}">
      <dsp:nvSpPr>
        <dsp:cNvPr id="0" name=""/>
        <dsp:cNvSpPr/>
      </dsp:nvSpPr>
      <dsp:spPr>
        <a:xfrm>
          <a:off x="2420177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7. CBM, </a:t>
          </a:r>
          <a:r>
            <a:rPr lang="en-AU" sz="1200" kern="1200" dirty="0" err="1"/>
            <a:t>PdMA</a:t>
          </a:r>
          <a:endParaRPr lang="en-AU" sz="1200" kern="1200" dirty="0"/>
        </a:p>
      </dsp:txBody>
      <dsp:txXfrm>
        <a:off x="2420177" y="3826551"/>
        <a:ext cx="1807243" cy="568571"/>
      </dsp:txXfrm>
    </dsp:sp>
    <dsp:sp modelId="{3D4BC88B-7E1F-4882-972C-2D0A063CF942}">
      <dsp:nvSpPr>
        <dsp:cNvPr id="0" name=""/>
        <dsp:cNvSpPr/>
      </dsp:nvSpPr>
      <dsp:spPr>
        <a:xfrm>
          <a:off x="4471094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9" b="-9602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ACE8F-65B0-402F-9CA8-18188BA53C49}">
      <dsp:nvSpPr>
        <dsp:cNvPr id="0" name=""/>
        <dsp:cNvSpPr/>
      </dsp:nvSpPr>
      <dsp:spPr>
        <a:xfrm>
          <a:off x="4653849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8. </a:t>
          </a:r>
          <a:r>
            <a:rPr lang="en-AU" sz="1200" kern="1200" dirty="0" err="1"/>
            <a:t>InteropRegister</a:t>
          </a:r>
          <a:r>
            <a:rPr lang="en-AU" sz="1200" kern="1200" dirty="0"/>
            <a:t> Receives CBM Advisory</a:t>
          </a:r>
        </a:p>
      </dsp:txBody>
      <dsp:txXfrm>
        <a:off x="4653849" y="3826551"/>
        <a:ext cx="1807243" cy="568571"/>
      </dsp:txXfrm>
    </dsp:sp>
    <dsp:sp modelId="{BA71D726-9C76-4A74-9681-D898CB6A3182}">
      <dsp:nvSpPr>
        <dsp:cNvPr id="0" name=""/>
        <dsp:cNvSpPr/>
      </dsp:nvSpPr>
      <dsp:spPr>
        <a:xfrm>
          <a:off x="6704766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5" r="-14020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48ECD-0D71-434A-82D1-D470174C851A}">
      <dsp:nvSpPr>
        <dsp:cNvPr id="0" name=""/>
        <dsp:cNvSpPr/>
      </dsp:nvSpPr>
      <dsp:spPr>
        <a:xfrm>
          <a:off x="6887521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9. Perform Remove and Replace using mock-up</a:t>
          </a:r>
        </a:p>
      </dsp:txBody>
      <dsp:txXfrm>
        <a:off x="6887521" y="3826551"/>
        <a:ext cx="1807243" cy="568571"/>
      </dsp:txXfrm>
    </dsp:sp>
    <dsp:sp modelId="{6C392906-631E-4B75-BEAD-AC514D4D437D}">
      <dsp:nvSpPr>
        <dsp:cNvPr id="0" name=""/>
        <dsp:cNvSpPr/>
      </dsp:nvSpPr>
      <dsp:spPr>
        <a:xfrm>
          <a:off x="8938438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5" r="-10118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54C02A-1B02-4DBC-95F4-955D96D58C47}">
      <dsp:nvSpPr>
        <dsp:cNvPr id="0" name=""/>
        <dsp:cNvSpPr/>
      </dsp:nvSpPr>
      <dsp:spPr>
        <a:xfrm>
          <a:off x="9121193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10. Show result of event-driven updates</a:t>
          </a:r>
        </a:p>
      </dsp:txBody>
      <dsp:txXfrm>
        <a:off x="9121193" y="3826551"/>
        <a:ext cx="1807243" cy="5685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3A5BF-7B63-4F1C-A451-1B8D1F6A8AED}">
      <dsp:nvSpPr>
        <dsp:cNvPr id="0" name=""/>
        <dsp:cNvSpPr/>
      </dsp:nvSpPr>
      <dsp:spPr>
        <a:xfrm>
          <a:off x="3750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5" r="-8181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26EA7-0E63-401C-861D-19A4A55675D6}">
      <dsp:nvSpPr>
        <dsp:cNvPr id="0" name=""/>
        <dsp:cNvSpPr/>
      </dsp:nvSpPr>
      <dsp:spPr>
        <a:xfrm>
          <a:off x="186505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1. Post P&amp;ID</a:t>
          </a:r>
        </a:p>
      </dsp:txBody>
      <dsp:txXfrm>
        <a:off x="186505" y="1592879"/>
        <a:ext cx="1807243" cy="568571"/>
      </dsp:txXfrm>
    </dsp:sp>
    <dsp:sp modelId="{5473F395-6D49-4DB5-B9E6-CCE0199FB3C9}">
      <dsp:nvSpPr>
        <dsp:cNvPr id="0" name=""/>
        <dsp:cNvSpPr/>
      </dsp:nvSpPr>
      <dsp:spPr>
        <a:xfrm>
          <a:off x="2237422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8" t="-17284" r="-76178" b="1728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27106-578C-4696-A60E-51C98F32F24B}">
      <dsp:nvSpPr>
        <dsp:cNvPr id="0" name=""/>
        <dsp:cNvSpPr/>
      </dsp:nvSpPr>
      <dsp:spPr>
        <a:xfrm>
          <a:off x="2420177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2. Transform P&amp;ID to CCOM</a:t>
          </a:r>
        </a:p>
      </dsp:txBody>
      <dsp:txXfrm>
        <a:off x="2420177" y="1592879"/>
        <a:ext cx="1807243" cy="568571"/>
      </dsp:txXfrm>
    </dsp:sp>
    <dsp:sp modelId="{FFD8D762-61E2-42DA-BD11-8CA119F5030A}">
      <dsp:nvSpPr>
        <dsp:cNvPr id="0" name=""/>
        <dsp:cNvSpPr/>
      </dsp:nvSpPr>
      <dsp:spPr>
        <a:xfrm>
          <a:off x="4471094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34" r="-3833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2EED6-3AB9-4FE4-989C-8A430D5706FE}">
      <dsp:nvSpPr>
        <dsp:cNvPr id="0" name=""/>
        <dsp:cNvSpPr/>
      </dsp:nvSpPr>
      <dsp:spPr>
        <a:xfrm>
          <a:off x="4653849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3. Show As-Designed Data in </a:t>
          </a:r>
          <a:r>
            <a:rPr lang="en-AU" sz="1200" kern="1200" dirty="0" err="1"/>
            <a:t>InteropRegister</a:t>
          </a:r>
          <a:endParaRPr lang="en-AU" sz="1200" kern="1200" dirty="0"/>
        </a:p>
      </dsp:txBody>
      <dsp:txXfrm>
        <a:off x="4653849" y="1592879"/>
        <a:ext cx="1807243" cy="568571"/>
      </dsp:txXfrm>
    </dsp:sp>
    <dsp:sp modelId="{C6CA90B2-6546-497F-B65A-5FE6DADA242C}">
      <dsp:nvSpPr>
        <dsp:cNvPr id="0" name=""/>
        <dsp:cNvSpPr/>
      </dsp:nvSpPr>
      <dsp:spPr>
        <a:xfrm>
          <a:off x="6704766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" r="-6999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75E45-E089-4D3C-AC2A-056E6A1F3817}">
      <dsp:nvSpPr>
        <dsp:cNvPr id="0" name=""/>
        <dsp:cNvSpPr/>
      </dsp:nvSpPr>
      <dsp:spPr>
        <a:xfrm>
          <a:off x="6887521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4. Capital Project WMS: Publish As-Built Asset Data</a:t>
          </a:r>
        </a:p>
      </dsp:txBody>
      <dsp:txXfrm>
        <a:off x="6887521" y="1592879"/>
        <a:ext cx="1807243" cy="568571"/>
      </dsp:txXfrm>
    </dsp:sp>
    <dsp:sp modelId="{FE9A5EED-A5EB-4CF1-A0BE-E49BEE2F6AFE}">
      <dsp:nvSpPr>
        <dsp:cNvPr id="0" name=""/>
        <dsp:cNvSpPr/>
      </dsp:nvSpPr>
      <dsp:spPr>
        <a:xfrm>
          <a:off x="8938438" y="130840"/>
          <a:ext cx="2030610" cy="162448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28C05-3B56-4485-AFCF-FC6ECAC3F196}">
      <dsp:nvSpPr>
        <dsp:cNvPr id="0" name=""/>
        <dsp:cNvSpPr/>
      </dsp:nvSpPr>
      <dsp:spPr>
        <a:xfrm>
          <a:off x="9121193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5. Show Asset Data in </a:t>
          </a:r>
          <a:r>
            <a:rPr lang="en-AU" sz="1200" kern="1200" dirty="0" err="1"/>
            <a:t>InteropRegister</a:t>
          </a:r>
          <a:endParaRPr lang="en-AU" sz="1200" kern="1200" dirty="0"/>
        </a:p>
      </dsp:txBody>
      <dsp:txXfrm>
        <a:off x="9121193" y="1592879"/>
        <a:ext cx="1807243" cy="568571"/>
      </dsp:txXfrm>
    </dsp:sp>
    <dsp:sp modelId="{1FB7E21D-EB40-4DB7-A26B-FCC6005C056A}">
      <dsp:nvSpPr>
        <dsp:cNvPr id="0" name=""/>
        <dsp:cNvSpPr/>
      </dsp:nvSpPr>
      <dsp:spPr>
        <a:xfrm>
          <a:off x="3750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713" t="-26920" r="-71987" b="-1019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02A34-9EA2-4474-8CE4-00E9DD1C832E}">
      <dsp:nvSpPr>
        <dsp:cNvPr id="0" name=""/>
        <dsp:cNvSpPr/>
      </dsp:nvSpPr>
      <dsp:spPr>
        <a:xfrm>
          <a:off x="186505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6. Handover As-Designed/As-Built Data</a:t>
          </a:r>
        </a:p>
      </dsp:txBody>
      <dsp:txXfrm>
        <a:off x="186505" y="3826551"/>
        <a:ext cx="1807243" cy="568571"/>
      </dsp:txXfrm>
    </dsp:sp>
    <dsp:sp modelId="{CF9AA3AD-8CF0-4554-A2FB-F6FCEC51025F}">
      <dsp:nvSpPr>
        <dsp:cNvPr id="0" name=""/>
        <dsp:cNvSpPr/>
      </dsp:nvSpPr>
      <dsp:spPr>
        <a:xfrm>
          <a:off x="2237422" y="2364512"/>
          <a:ext cx="2030610" cy="162448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6B105-8F1F-4E90-99A6-AA8A5C8F6591}">
      <dsp:nvSpPr>
        <dsp:cNvPr id="0" name=""/>
        <dsp:cNvSpPr/>
      </dsp:nvSpPr>
      <dsp:spPr>
        <a:xfrm>
          <a:off x="2420177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7. CBM, </a:t>
          </a:r>
          <a:r>
            <a:rPr lang="en-AU" sz="1200" kern="1200" dirty="0" err="1"/>
            <a:t>PdMA</a:t>
          </a:r>
          <a:endParaRPr lang="en-AU" sz="1200" kern="1200" dirty="0"/>
        </a:p>
      </dsp:txBody>
      <dsp:txXfrm>
        <a:off x="2420177" y="3826551"/>
        <a:ext cx="1807243" cy="568571"/>
      </dsp:txXfrm>
    </dsp:sp>
    <dsp:sp modelId="{3D4BC88B-7E1F-4882-972C-2D0A063CF942}">
      <dsp:nvSpPr>
        <dsp:cNvPr id="0" name=""/>
        <dsp:cNvSpPr/>
      </dsp:nvSpPr>
      <dsp:spPr>
        <a:xfrm>
          <a:off x="4471094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3" b="-9541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ACE8F-65B0-402F-9CA8-18188BA53C49}">
      <dsp:nvSpPr>
        <dsp:cNvPr id="0" name=""/>
        <dsp:cNvSpPr/>
      </dsp:nvSpPr>
      <dsp:spPr>
        <a:xfrm>
          <a:off x="4653849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8. </a:t>
          </a:r>
          <a:r>
            <a:rPr lang="en-AU" sz="1200" kern="1200" dirty="0" err="1"/>
            <a:t>InteropRegister</a:t>
          </a:r>
          <a:r>
            <a:rPr lang="en-AU" sz="1200" kern="1200" dirty="0"/>
            <a:t> Receives CBM Advisory</a:t>
          </a:r>
        </a:p>
      </dsp:txBody>
      <dsp:txXfrm>
        <a:off x="4653849" y="3826551"/>
        <a:ext cx="1807243" cy="568571"/>
      </dsp:txXfrm>
    </dsp:sp>
    <dsp:sp modelId="{BA71D726-9C76-4A74-9681-D898CB6A3182}">
      <dsp:nvSpPr>
        <dsp:cNvPr id="0" name=""/>
        <dsp:cNvSpPr/>
      </dsp:nvSpPr>
      <dsp:spPr>
        <a:xfrm>
          <a:off x="6704766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5" r="-14020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48ECD-0D71-434A-82D1-D470174C851A}">
      <dsp:nvSpPr>
        <dsp:cNvPr id="0" name=""/>
        <dsp:cNvSpPr/>
      </dsp:nvSpPr>
      <dsp:spPr>
        <a:xfrm>
          <a:off x="6887521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9. Perform Remove and Replace using mock-up</a:t>
          </a:r>
        </a:p>
      </dsp:txBody>
      <dsp:txXfrm>
        <a:off x="6887521" y="3826551"/>
        <a:ext cx="1807243" cy="568571"/>
      </dsp:txXfrm>
    </dsp:sp>
    <dsp:sp modelId="{6C392906-631E-4B75-BEAD-AC514D4D437D}">
      <dsp:nvSpPr>
        <dsp:cNvPr id="0" name=""/>
        <dsp:cNvSpPr/>
      </dsp:nvSpPr>
      <dsp:spPr>
        <a:xfrm>
          <a:off x="8938438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5" r="-10118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54C02A-1B02-4DBC-95F4-955D96D58C47}">
      <dsp:nvSpPr>
        <dsp:cNvPr id="0" name=""/>
        <dsp:cNvSpPr/>
      </dsp:nvSpPr>
      <dsp:spPr>
        <a:xfrm>
          <a:off x="9121193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10. Show result of event-driven updates</a:t>
          </a:r>
        </a:p>
      </dsp:txBody>
      <dsp:txXfrm>
        <a:off x="9121193" y="3826551"/>
        <a:ext cx="1807243" cy="5685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3A5BF-7B63-4F1C-A451-1B8D1F6A8AED}">
      <dsp:nvSpPr>
        <dsp:cNvPr id="0" name=""/>
        <dsp:cNvSpPr/>
      </dsp:nvSpPr>
      <dsp:spPr>
        <a:xfrm>
          <a:off x="3750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5" r="-8181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26EA7-0E63-401C-861D-19A4A55675D6}">
      <dsp:nvSpPr>
        <dsp:cNvPr id="0" name=""/>
        <dsp:cNvSpPr/>
      </dsp:nvSpPr>
      <dsp:spPr>
        <a:xfrm>
          <a:off x="186505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1. Post P&amp;ID</a:t>
          </a:r>
        </a:p>
      </dsp:txBody>
      <dsp:txXfrm>
        <a:off x="186505" y="1592879"/>
        <a:ext cx="1807243" cy="568571"/>
      </dsp:txXfrm>
    </dsp:sp>
    <dsp:sp modelId="{5473F395-6D49-4DB5-B9E6-CCE0199FB3C9}">
      <dsp:nvSpPr>
        <dsp:cNvPr id="0" name=""/>
        <dsp:cNvSpPr/>
      </dsp:nvSpPr>
      <dsp:spPr>
        <a:xfrm>
          <a:off x="2237422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8" t="-17284" r="-76178" b="1728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27106-578C-4696-A60E-51C98F32F24B}">
      <dsp:nvSpPr>
        <dsp:cNvPr id="0" name=""/>
        <dsp:cNvSpPr/>
      </dsp:nvSpPr>
      <dsp:spPr>
        <a:xfrm>
          <a:off x="2420177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2. Transform P&amp;ID to CCOM</a:t>
          </a:r>
        </a:p>
      </dsp:txBody>
      <dsp:txXfrm>
        <a:off x="2420177" y="1592879"/>
        <a:ext cx="1807243" cy="568571"/>
      </dsp:txXfrm>
    </dsp:sp>
    <dsp:sp modelId="{FFD8D762-61E2-42DA-BD11-8CA119F5030A}">
      <dsp:nvSpPr>
        <dsp:cNvPr id="0" name=""/>
        <dsp:cNvSpPr/>
      </dsp:nvSpPr>
      <dsp:spPr>
        <a:xfrm>
          <a:off x="4471094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34" r="-3833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2EED6-3AB9-4FE4-989C-8A430D5706FE}">
      <dsp:nvSpPr>
        <dsp:cNvPr id="0" name=""/>
        <dsp:cNvSpPr/>
      </dsp:nvSpPr>
      <dsp:spPr>
        <a:xfrm>
          <a:off x="4653849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3. Show As-Designed Data in </a:t>
          </a:r>
          <a:r>
            <a:rPr lang="en-AU" sz="1200" kern="1200" dirty="0" err="1"/>
            <a:t>InteropRegister</a:t>
          </a:r>
          <a:endParaRPr lang="en-AU" sz="1200" kern="1200" dirty="0"/>
        </a:p>
      </dsp:txBody>
      <dsp:txXfrm>
        <a:off x="4653849" y="1592879"/>
        <a:ext cx="1807243" cy="568571"/>
      </dsp:txXfrm>
    </dsp:sp>
    <dsp:sp modelId="{C6CA90B2-6546-497F-B65A-5FE6DADA242C}">
      <dsp:nvSpPr>
        <dsp:cNvPr id="0" name=""/>
        <dsp:cNvSpPr/>
      </dsp:nvSpPr>
      <dsp:spPr>
        <a:xfrm>
          <a:off x="6704766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" r="-6999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75E45-E089-4D3C-AC2A-056E6A1F3817}">
      <dsp:nvSpPr>
        <dsp:cNvPr id="0" name=""/>
        <dsp:cNvSpPr/>
      </dsp:nvSpPr>
      <dsp:spPr>
        <a:xfrm>
          <a:off x="6887521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4. Capital Project WMS: Publish As-Built Asset Data</a:t>
          </a:r>
        </a:p>
      </dsp:txBody>
      <dsp:txXfrm>
        <a:off x="6887521" y="1592879"/>
        <a:ext cx="1807243" cy="568571"/>
      </dsp:txXfrm>
    </dsp:sp>
    <dsp:sp modelId="{FE9A5EED-A5EB-4CF1-A0BE-E49BEE2F6AFE}">
      <dsp:nvSpPr>
        <dsp:cNvPr id="0" name=""/>
        <dsp:cNvSpPr/>
      </dsp:nvSpPr>
      <dsp:spPr>
        <a:xfrm>
          <a:off x="8938438" y="130840"/>
          <a:ext cx="2030610" cy="162448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28C05-3B56-4485-AFCF-FC6ECAC3F196}">
      <dsp:nvSpPr>
        <dsp:cNvPr id="0" name=""/>
        <dsp:cNvSpPr/>
      </dsp:nvSpPr>
      <dsp:spPr>
        <a:xfrm>
          <a:off x="9121193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5. Show Asset Data in </a:t>
          </a:r>
          <a:r>
            <a:rPr lang="en-AU" sz="1200" kern="1200" dirty="0" err="1"/>
            <a:t>InteropRegister</a:t>
          </a:r>
          <a:endParaRPr lang="en-AU" sz="1200" kern="1200" dirty="0"/>
        </a:p>
      </dsp:txBody>
      <dsp:txXfrm>
        <a:off x="9121193" y="1592879"/>
        <a:ext cx="1807243" cy="568571"/>
      </dsp:txXfrm>
    </dsp:sp>
    <dsp:sp modelId="{1FB7E21D-EB40-4DB7-A26B-FCC6005C056A}">
      <dsp:nvSpPr>
        <dsp:cNvPr id="0" name=""/>
        <dsp:cNvSpPr/>
      </dsp:nvSpPr>
      <dsp:spPr>
        <a:xfrm>
          <a:off x="3750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713" t="-26920" r="-71987" b="-1019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02A34-9EA2-4474-8CE4-00E9DD1C832E}">
      <dsp:nvSpPr>
        <dsp:cNvPr id="0" name=""/>
        <dsp:cNvSpPr/>
      </dsp:nvSpPr>
      <dsp:spPr>
        <a:xfrm>
          <a:off x="186505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6. Handover As-Designed/As-Built Data</a:t>
          </a:r>
        </a:p>
      </dsp:txBody>
      <dsp:txXfrm>
        <a:off x="186505" y="3826551"/>
        <a:ext cx="1807243" cy="568571"/>
      </dsp:txXfrm>
    </dsp:sp>
    <dsp:sp modelId="{CF9AA3AD-8CF0-4554-A2FB-F6FCEC51025F}">
      <dsp:nvSpPr>
        <dsp:cNvPr id="0" name=""/>
        <dsp:cNvSpPr/>
      </dsp:nvSpPr>
      <dsp:spPr>
        <a:xfrm>
          <a:off x="2237422" y="2364512"/>
          <a:ext cx="2030610" cy="162448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6B105-8F1F-4E90-99A6-AA8A5C8F6591}">
      <dsp:nvSpPr>
        <dsp:cNvPr id="0" name=""/>
        <dsp:cNvSpPr/>
      </dsp:nvSpPr>
      <dsp:spPr>
        <a:xfrm>
          <a:off x="2420177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7. CBM, </a:t>
          </a:r>
          <a:r>
            <a:rPr lang="en-AU" sz="1200" kern="1200" dirty="0" err="1"/>
            <a:t>PdMA</a:t>
          </a:r>
          <a:endParaRPr lang="en-AU" sz="1200" kern="1200" dirty="0"/>
        </a:p>
      </dsp:txBody>
      <dsp:txXfrm>
        <a:off x="2420177" y="3826551"/>
        <a:ext cx="1807243" cy="568571"/>
      </dsp:txXfrm>
    </dsp:sp>
    <dsp:sp modelId="{3D4BC88B-7E1F-4882-972C-2D0A063CF942}">
      <dsp:nvSpPr>
        <dsp:cNvPr id="0" name=""/>
        <dsp:cNvSpPr/>
      </dsp:nvSpPr>
      <dsp:spPr>
        <a:xfrm>
          <a:off x="4471094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3" b="-9541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ACE8F-65B0-402F-9CA8-18188BA53C49}">
      <dsp:nvSpPr>
        <dsp:cNvPr id="0" name=""/>
        <dsp:cNvSpPr/>
      </dsp:nvSpPr>
      <dsp:spPr>
        <a:xfrm>
          <a:off x="4653849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8. </a:t>
          </a:r>
          <a:r>
            <a:rPr lang="en-AU" sz="1200" kern="1200" dirty="0" err="1"/>
            <a:t>InteropRegister</a:t>
          </a:r>
          <a:r>
            <a:rPr lang="en-AU" sz="1200" kern="1200" dirty="0"/>
            <a:t> Receives CBM Advisory</a:t>
          </a:r>
        </a:p>
      </dsp:txBody>
      <dsp:txXfrm>
        <a:off x="4653849" y="3826551"/>
        <a:ext cx="1807243" cy="568571"/>
      </dsp:txXfrm>
    </dsp:sp>
    <dsp:sp modelId="{BA71D726-9C76-4A74-9681-D898CB6A3182}">
      <dsp:nvSpPr>
        <dsp:cNvPr id="0" name=""/>
        <dsp:cNvSpPr/>
      </dsp:nvSpPr>
      <dsp:spPr>
        <a:xfrm>
          <a:off x="6704766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5" r="-14020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48ECD-0D71-434A-82D1-D470174C851A}">
      <dsp:nvSpPr>
        <dsp:cNvPr id="0" name=""/>
        <dsp:cNvSpPr/>
      </dsp:nvSpPr>
      <dsp:spPr>
        <a:xfrm>
          <a:off x="6887521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9. Perform Remove and Replace using mock-up</a:t>
          </a:r>
        </a:p>
      </dsp:txBody>
      <dsp:txXfrm>
        <a:off x="6887521" y="3826551"/>
        <a:ext cx="1807243" cy="568571"/>
      </dsp:txXfrm>
    </dsp:sp>
    <dsp:sp modelId="{6C392906-631E-4B75-BEAD-AC514D4D437D}">
      <dsp:nvSpPr>
        <dsp:cNvPr id="0" name=""/>
        <dsp:cNvSpPr/>
      </dsp:nvSpPr>
      <dsp:spPr>
        <a:xfrm>
          <a:off x="8938438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5" r="-10118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54C02A-1B02-4DBC-95F4-955D96D58C47}">
      <dsp:nvSpPr>
        <dsp:cNvPr id="0" name=""/>
        <dsp:cNvSpPr/>
      </dsp:nvSpPr>
      <dsp:spPr>
        <a:xfrm>
          <a:off x="9121193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10. Show result of event-driven updates</a:t>
          </a:r>
        </a:p>
      </dsp:txBody>
      <dsp:txXfrm>
        <a:off x="9121193" y="3826551"/>
        <a:ext cx="1807243" cy="5685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3A5BF-7B63-4F1C-A451-1B8D1F6A8AED}">
      <dsp:nvSpPr>
        <dsp:cNvPr id="0" name=""/>
        <dsp:cNvSpPr/>
      </dsp:nvSpPr>
      <dsp:spPr>
        <a:xfrm>
          <a:off x="3750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5" r="-8181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26EA7-0E63-401C-861D-19A4A55675D6}">
      <dsp:nvSpPr>
        <dsp:cNvPr id="0" name=""/>
        <dsp:cNvSpPr/>
      </dsp:nvSpPr>
      <dsp:spPr>
        <a:xfrm>
          <a:off x="186505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1. Post P&amp;ID</a:t>
          </a:r>
        </a:p>
      </dsp:txBody>
      <dsp:txXfrm>
        <a:off x="186505" y="1592879"/>
        <a:ext cx="1807243" cy="568571"/>
      </dsp:txXfrm>
    </dsp:sp>
    <dsp:sp modelId="{5473F395-6D49-4DB5-B9E6-CCE0199FB3C9}">
      <dsp:nvSpPr>
        <dsp:cNvPr id="0" name=""/>
        <dsp:cNvSpPr/>
      </dsp:nvSpPr>
      <dsp:spPr>
        <a:xfrm>
          <a:off x="2237422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8" t="-17284" r="-76178" b="1728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27106-578C-4696-A60E-51C98F32F24B}">
      <dsp:nvSpPr>
        <dsp:cNvPr id="0" name=""/>
        <dsp:cNvSpPr/>
      </dsp:nvSpPr>
      <dsp:spPr>
        <a:xfrm>
          <a:off x="2420177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2. Transform P&amp;ID to CCOM</a:t>
          </a:r>
        </a:p>
      </dsp:txBody>
      <dsp:txXfrm>
        <a:off x="2420177" y="1592879"/>
        <a:ext cx="1807243" cy="568571"/>
      </dsp:txXfrm>
    </dsp:sp>
    <dsp:sp modelId="{FFD8D762-61E2-42DA-BD11-8CA119F5030A}">
      <dsp:nvSpPr>
        <dsp:cNvPr id="0" name=""/>
        <dsp:cNvSpPr/>
      </dsp:nvSpPr>
      <dsp:spPr>
        <a:xfrm>
          <a:off x="4471094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34" r="-3833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2EED6-3AB9-4FE4-989C-8A430D5706FE}">
      <dsp:nvSpPr>
        <dsp:cNvPr id="0" name=""/>
        <dsp:cNvSpPr/>
      </dsp:nvSpPr>
      <dsp:spPr>
        <a:xfrm>
          <a:off x="4653849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3. Show As-Designed Data in </a:t>
          </a:r>
          <a:r>
            <a:rPr lang="en-AU" sz="1200" kern="1200" dirty="0" err="1"/>
            <a:t>InteropRegister</a:t>
          </a:r>
          <a:endParaRPr lang="en-AU" sz="1200" kern="1200" dirty="0"/>
        </a:p>
      </dsp:txBody>
      <dsp:txXfrm>
        <a:off x="4653849" y="1592879"/>
        <a:ext cx="1807243" cy="568571"/>
      </dsp:txXfrm>
    </dsp:sp>
    <dsp:sp modelId="{C6CA90B2-6546-497F-B65A-5FE6DADA242C}">
      <dsp:nvSpPr>
        <dsp:cNvPr id="0" name=""/>
        <dsp:cNvSpPr/>
      </dsp:nvSpPr>
      <dsp:spPr>
        <a:xfrm>
          <a:off x="6704766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" r="-6999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75E45-E089-4D3C-AC2A-056E6A1F3817}">
      <dsp:nvSpPr>
        <dsp:cNvPr id="0" name=""/>
        <dsp:cNvSpPr/>
      </dsp:nvSpPr>
      <dsp:spPr>
        <a:xfrm>
          <a:off x="6887521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4. Capital Project WMS: Publish As-Built Asset Data</a:t>
          </a:r>
        </a:p>
      </dsp:txBody>
      <dsp:txXfrm>
        <a:off x="6887521" y="1592879"/>
        <a:ext cx="1807243" cy="568571"/>
      </dsp:txXfrm>
    </dsp:sp>
    <dsp:sp modelId="{FE9A5EED-A5EB-4CF1-A0BE-E49BEE2F6AFE}">
      <dsp:nvSpPr>
        <dsp:cNvPr id="0" name=""/>
        <dsp:cNvSpPr/>
      </dsp:nvSpPr>
      <dsp:spPr>
        <a:xfrm>
          <a:off x="8938438" y="130840"/>
          <a:ext cx="2030610" cy="162448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28C05-3B56-4485-AFCF-FC6ECAC3F196}">
      <dsp:nvSpPr>
        <dsp:cNvPr id="0" name=""/>
        <dsp:cNvSpPr/>
      </dsp:nvSpPr>
      <dsp:spPr>
        <a:xfrm>
          <a:off x="9121193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5. Show Asset Data in </a:t>
          </a:r>
          <a:r>
            <a:rPr lang="en-AU" sz="1200" kern="1200" dirty="0" err="1"/>
            <a:t>InteropRegister</a:t>
          </a:r>
          <a:endParaRPr lang="en-AU" sz="1200" kern="1200" dirty="0"/>
        </a:p>
      </dsp:txBody>
      <dsp:txXfrm>
        <a:off x="9121193" y="1592879"/>
        <a:ext cx="1807243" cy="568571"/>
      </dsp:txXfrm>
    </dsp:sp>
    <dsp:sp modelId="{1FB7E21D-EB40-4DB7-A26B-FCC6005C056A}">
      <dsp:nvSpPr>
        <dsp:cNvPr id="0" name=""/>
        <dsp:cNvSpPr/>
      </dsp:nvSpPr>
      <dsp:spPr>
        <a:xfrm>
          <a:off x="3750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713" t="-26920" r="-71987" b="-1019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02A34-9EA2-4474-8CE4-00E9DD1C832E}">
      <dsp:nvSpPr>
        <dsp:cNvPr id="0" name=""/>
        <dsp:cNvSpPr/>
      </dsp:nvSpPr>
      <dsp:spPr>
        <a:xfrm>
          <a:off x="186505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6. Handover As-Designed/As-Built Data</a:t>
          </a:r>
        </a:p>
      </dsp:txBody>
      <dsp:txXfrm>
        <a:off x="186505" y="3826551"/>
        <a:ext cx="1807243" cy="568571"/>
      </dsp:txXfrm>
    </dsp:sp>
    <dsp:sp modelId="{CF9AA3AD-8CF0-4554-A2FB-F6FCEC51025F}">
      <dsp:nvSpPr>
        <dsp:cNvPr id="0" name=""/>
        <dsp:cNvSpPr/>
      </dsp:nvSpPr>
      <dsp:spPr>
        <a:xfrm>
          <a:off x="2237422" y="2364512"/>
          <a:ext cx="2030610" cy="162448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6B105-8F1F-4E90-99A6-AA8A5C8F6591}">
      <dsp:nvSpPr>
        <dsp:cNvPr id="0" name=""/>
        <dsp:cNvSpPr/>
      </dsp:nvSpPr>
      <dsp:spPr>
        <a:xfrm>
          <a:off x="2420177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7. CBM, </a:t>
          </a:r>
          <a:r>
            <a:rPr lang="en-AU" sz="1200" kern="1200" dirty="0" err="1"/>
            <a:t>PdMA</a:t>
          </a:r>
          <a:endParaRPr lang="en-AU" sz="1200" kern="1200" dirty="0"/>
        </a:p>
      </dsp:txBody>
      <dsp:txXfrm>
        <a:off x="2420177" y="3826551"/>
        <a:ext cx="1807243" cy="568571"/>
      </dsp:txXfrm>
    </dsp:sp>
    <dsp:sp modelId="{3D4BC88B-7E1F-4882-972C-2D0A063CF942}">
      <dsp:nvSpPr>
        <dsp:cNvPr id="0" name=""/>
        <dsp:cNvSpPr/>
      </dsp:nvSpPr>
      <dsp:spPr>
        <a:xfrm>
          <a:off x="4471094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3" b="-9541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ACE8F-65B0-402F-9CA8-18188BA53C49}">
      <dsp:nvSpPr>
        <dsp:cNvPr id="0" name=""/>
        <dsp:cNvSpPr/>
      </dsp:nvSpPr>
      <dsp:spPr>
        <a:xfrm>
          <a:off x="4653849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8. </a:t>
          </a:r>
          <a:r>
            <a:rPr lang="en-AU" sz="1200" kern="1200" dirty="0" err="1"/>
            <a:t>InteropRegister</a:t>
          </a:r>
          <a:r>
            <a:rPr lang="en-AU" sz="1200" kern="1200" dirty="0"/>
            <a:t> Receives CBM Advisory</a:t>
          </a:r>
        </a:p>
      </dsp:txBody>
      <dsp:txXfrm>
        <a:off x="4653849" y="3826551"/>
        <a:ext cx="1807243" cy="568571"/>
      </dsp:txXfrm>
    </dsp:sp>
    <dsp:sp modelId="{BA71D726-9C76-4A74-9681-D898CB6A3182}">
      <dsp:nvSpPr>
        <dsp:cNvPr id="0" name=""/>
        <dsp:cNvSpPr/>
      </dsp:nvSpPr>
      <dsp:spPr>
        <a:xfrm>
          <a:off x="6704766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5" r="-14020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48ECD-0D71-434A-82D1-D470174C851A}">
      <dsp:nvSpPr>
        <dsp:cNvPr id="0" name=""/>
        <dsp:cNvSpPr/>
      </dsp:nvSpPr>
      <dsp:spPr>
        <a:xfrm>
          <a:off x="6887521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9. Perform Remove and Replace using mock-up</a:t>
          </a:r>
        </a:p>
      </dsp:txBody>
      <dsp:txXfrm>
        <a:off x="6887521" y="3826551"/>
        <a:ext cx="1807243" cy="568571"/>
      </dsp:txXfrm>
    </dsp:sp>
    <dsp:sp modelId="{6C392906-631E-4B75-BEAD-AC514D4D437D}">
      <dsp:nvSpPr>
        <dsp:cNvPr id="0" name=""/>
        <dsp:cNvSpPr/>
      </dsp:nvSpPr>
      <dsp:spPr>
        <a:xfrm>
          <a:off x="8938438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5" r="-10118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54C02A-1B02-4DBC-95F4-955D96D58C47}">
      <dsp:nvSpPr>
        <dsp:cNvPr id="0" name=""/>
        <dsp:cNvSpPr/>
      </dsp:nvSpPr>
      <dsp:spPr>
        <a:xfrm>
          <a:off x="9121193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10. Show result of event-driven updates</a:t>
          </a:r>
        </a:p>
      </dsp:txBody>
      <dsp:txXfrm>
        <a:off x="9121193" y="3826551"/>
        <a:ext cx="1807243" cy="5685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3A5BF-7B63-4F1C-A451-1B8D1F6A8AED}">
      <dsp:nvSpPr>
        <dsp:cNvPr id="0" name=""/>
        <dsp:cNvSpPr/>
      </dsp:nvSpPr>
      <dsp:spPr>
        <a:xfrm>
          <a:off x="3750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5" r="-8181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26EA7-0E63-401C-861D-19A4A55675D6}">
      <dsp:nvSpPr>
        <dsp:cNvPr id="0" name=""/>
        <dsp:cNvSpPr/>
      </dsp:nvSpPr>
      <dsp:spPr>
        <a:xfrm>
          <a:off x="186505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1. Post P&amp;ID</a:t>
          </a:r>
        </a:p>
      </dsp:txBody>
      <dsp:txXfrm>
        <a:off x="186505" y="1592879"/>
        <a:ext cx="1807243" cy="568571"/>
      </dsp:txXfrm>
    </dsp:sp>
    <dsp:sp modelId="{5473F395-6D49-4DB5-B9E6-CCE0199FB3C9}">
      <dsp:nvSpPr>
        <dsp:cNvPr id="0" name=""/>
        <dsp:cNvSpPr/>
      </dsp:nvSpPr>
      <dsp:spPr>
        <a:xfrm>
          <a:off x="2237422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8" t="-17284" r="-76178" b="1728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27106-578C-4696-A60E-51C98F32F24B}">
      <dsp:nvSpPr>
        <dsp:cNvPr id="0" name=""/>
        <dsp:cNvSpPr/>
      </dsp:nvSpPr>
      <dsp:spPr>
        <a:xfrm>
          <a:off x="2420177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2. Transform P&amp;ID to CCOM</a:t>
          </a:r>
        </a:p>
      </dsp:txBody>
      <dsp:txXfrm>
        <a:off x="2420177" y="1592879"/>
        <a:ext cx="1807243" cy="568571"/>
      </dsp:txXfrm>
    </dsp:sp>
    <dsp:sp modelId="{FFD8D762-61E2-42DA-BD11-8CA119F5030A}">
      <dsp:nvSpPr>
        <dsp:cNvPr id="0" name=""/>
        <dsp:cNvSpPr/>
      </dsp:nvSpPr>
      <dsp:spPr>
        <a:xfrm>
          <a:off x="4471094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34" r="-3833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2EED6-3AB9-4FE4-989C-8A430D5706FE}">
      <dsp:nvSpPr>
        <dsp:cNvPr id="0" name=""/>
        <dsp:cNvSpPr/>
      </dsp:nvSpPr>
      <dsp:spPr>
        <a:xfrm>
          <a:off x="4653849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3. Show As-Designed Data in </a:t>
          </a:r>
          <a:r>
            <a:rPr lang="en-AU" sz="1200" kern="1200" dirty="0" err="1"/>
            <a:t>InteropRegister</a:t>
          </a:r>
          <a:endParaRPr lang="en-AU" sz="1200" kern="1200" dirty="0"/>
        </a:p>
      </dsp:txBody>
      <dsp:txXfrm>
        <a:off x="4653849" y="1592879"/>
        <a:ext cx="1807243" cy="568571"/>
      </dsp:txXfrm>
    </dsp:sp>
    <dsp:sp modelId="{C6CA90B2-6546-497F-B65A-5FE6DADA242C}">
      <dsp:nvSpPr>
        <dsp:cNvPr id="0" name=""/>
        <dsp:cNvSpPr/>
      </dsp:nvSpPr>
      <dsp:spPr>
        <a:xfrm>
          <a:off x="6704766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" r="-6999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75E45-E089-4D3C-AC2A-056E6A1F3817}">
      <dsp:nvSpPr>
        <dsp:cNvPr id="0" name=""/>
        <dsp:cNvSpPr/>
      </dsp:nvSpPr>
      <dsp:spPr>
        <a:xfrm>
          <a:off x="6887521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4. Capital Project WMS: Publish As-Built Asset Data</a:t>
          </a:r>
        </a:p>
      </dsp:txBody>
      <dsp:txXfrm>
        <a:off x="6887521" y="1592879"/>
        <a:ext cx="1807243" cy="568571"/>
      </dsp:txXfrm>
    </dsp:sp>
    <dsp:sp modelId="{FE9A5EED-A5EB-4CF1-A0BE-E49BEE2F6AFE}">
      <dsp:nvSpPr>
        <dsp:cNvPr id="0" name=""/>
        <dsp:cNvSpPr/>
      </dsp:nvSpPr>
      <dsp:spPr>
        <a:xfrm>
          <a:off x="8938438" y="130840"/>
          <a:ext cx="2030610" cy="162448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28C05-3B56-4485-AFCF-FC6ECAC3F196}">
      <dsp:nvSpPr>
        <dsp:cNvPr id="0" name=""/>
        <dsp:cNvSpPr/>
      </dsp:nvSpPr>
      <dsp:spPr>
        <a:xfrm>
          <a:off x="9121193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5. Show Asset Data in </a:t>
          </a:r>
          <a:r>
            <a:rPr lang="en-AU" sz="1200" kern="1200" dirty="0" err="1"/>
            <a:t>InteropRegister</a:t>
          </a:r>
          <a:endParaRPr lang="en-AU" sz="1200" kern="1200" dirty="0"/>
        </a:p>
      </dsp:txBody>
      <dsp:txXfrm>
        <a:off x="9121193" y="1592879"/>
        <a:ext cx="1807243" cy="568571"/>
      </dsp:txXfrm>
    </dsp:sp>
    <dsp:sp modelId="{1FB7E21D-EB40-4DB7-A26B-FCC6005C056A}">
      <dsp:nvSpPr>
        <dsp:cNvPr id="0" name=""/>
        <dsp:cNvSpPr/>
      </dsp:nvSpPr>
      <dsp:spPr>
        <a:xfrm>
          <a:off x="3750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713" t="-26920" r="-71987" b="-1019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02A34-9EA2-4474-8CE4-00E9DD1C832E}">
      <dsp:nvSpPr>
        <dsp:cNvPr id="0" name=""/>
        <dsp:cNvSpPr/>
      </dsp:nvSpPr>
      <dsp:spPr>
        <a:xfrm>
          <a:off x="186505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6. Handover As-Designed/As-Built Data</a:t>
          </a:r>
        </a:p>
      </dsp:txBody>
      <dsp:txXfrm>
        <a:off x="186505" y="3826551"/>
        <a:ext cx="1807243" cy="568571"/>
      </dsp:txXfrm>
    </dsp:sp>
    <dsp:sp modelId="{CF9AA3AD-8CF0-4554-A2FB-F6FCEC51025F}">
      <dsp:nvSpPr>
        <dsp:cNvPr id="0" name=""/>
        <dsp:cNvSpPr/>
      </dsp:nvSpPr>
      <dsp:spPr>
        <a:xfrm>
          <a:off x="2237422" y="2364512"/>
          <a:ext cx="2030610" cy="162448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6B105-8F1F-4E90-99A6-AA8A5C8F6591}">
      <dsp:nvSpPr>
        <dsp:cNvPr id="0" name=""/>
        <dsp:cNvSpPr/>
      </dsp:nvSpPr>
      <dsp:spPr>
        <a:xfrm>
          <a:off x="2420177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7. CBM, </a:t>
          </a:r>
          <a:r>
            <a:rPr lang="en-AU" sz="1200" kern="1200" dirty="0" err="1"/>
            <a:t>PdMA</a:t>
          </a:r>
          <a:endParaRPr lang="en-AU" sz="1200" kern="1200" dirty="0"/>
        </a:p>
      </dsp:txBody>
      <dsp:txXfrm>
        <a:off x="2420177" y="3826551"/>
        <a:ext cx="1807243" cy="568571"/>
      </dsp:txXfrm>
    </dsp:sp>
    <dsp:sp modelId="{3D4BC88B-7E1F-4882-972C-2D0A063CF942}">
      <dsp:nvSpPr>
        <dsp:cNvPr id="0" name=""/>
        <dsp:cNvSpPr/>
      </dsp:nvSpPr>
      <dsp:spPr>
        <a:xfrm>
          <a:off x="4471094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3" b="-9541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ACE8F-65B0-402F-9CA8-18188BA53C49}">
      <dsp:nvSpPr>
        <dsp:cNvPr id="0" name=""/>
        <dsp:cNvSpPr/>
      </dsp:nvSpPr>
      <dsp:spPr>
        <a:xfrm>
          <a:off x="4653849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8. </a:t>
          </a:r>
          <a:r>
            <a:rPr lang="en-AU" sz="1200" kern="1200" dirty="0" err="1"/>
            <a:t>InteropRegister</a:t>
          </a:r>
          <a:r>
            <a:rPr lang="en-AU" sz="1200" kern="1200" dirty="0"/>
            <a:t> Receives CBM Advisory</a:t>
          </a:r>
        </a:p>
      </dsp:txBody>
      <dsp:txXfrm>
        <a:off x="4653849" y="3826551"/>
        <a:ext cx="1807243" cy="568571"/>
      </dsp:txXfrm>
    </dsp:sp>
    <dsp:sp modelId="{BA71D726-9C76-4A74-9681-D898CB6A3182}">
      <dsp:nvSpPr>
        <dsp:cNvPr id="0" name=""/>
        <dsp:cNvSpPr/>
      </dsp:nvSpPr>
      <dsp:spPr>
        <a:xfrm>
          <a:off x="6704766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5" r="-14020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48ECD-0D71-434A-82D1-D470174C851A}">
      <dsp:nvSpPr>
        <dsp:cNvPr id="0" name=""/>
        <dsp:cNvSpPr/>
      </dsp:nvSpPr>
      <dsp:spPr>
        <a:xfrm>
          <a:off x="6887521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9. Perform Remove and Replace using mock-up</a:t>
          </a:r>
        </a:p>
      </dsp:txBody>
      <dsp:txXfrm>
        <a:off x="6887521" y="3826551"/>
        <a:ext cx="1807243" cy="568571"/>
      </dsp:txXfrm>
    </dsp:sp>
    <dsp:sp modelId="{6C392906-631E-4B75-BEAD-AC514D4D437D}">
      <dsp:nvSpPr>
        <dsp:cNvPr id="0" name=""/>
        <dsp:cNvSpPr/>
      </dsp:nvSpPr>
      <dsp:spPr>
        <a:xfrm>
          <a:off x="8938438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5" r="-10118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54C02A-1B02-4DBC-95F4-955D96D58C47}">
      <dsp:nvSpPr>
        <dsp:cNvPr id="0" name=""/>
        <dsp:cNvSpPr/>
      </dsp:nvSpPr>
      <dsp:spPr>
        <a:xfrm>
          <a:off x="9121193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10. Show result of event-driven updates</a:t>
          </a:r>
        </a:p>
      </dsp:txBody>
      <dsp:txXfrm>
        <a:off x="9121193" y="3826551"/>
        <a:ext cx="1807243" cy="5685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3A5BF-7B63-4F1C-A451-1B8D1F6A8AED}">
      <dsp:nvSpPr>
        <dsp:cNvPr id="0" name=""/>
        <dsp:cNvSpPr/>
      </dsp:nvSpPr>
      <dsp:spPr>
        <a:xfrm>
          <a:off x="3750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5" r="-8181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26EA7-0E63-401C-861D-19A4A55675D6}">
      <dsp:nvSpPr>
        <dsp:cNvPr id="0" name=""/>
        <dsp:cNvSpPr/>
      </dsp:nvSpPr>
      <dsp:spPr>
        <a:xfrm>
          <a:off x="186505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1. Post P&amp;ID</a:t>
          </a:r>
        </a:p>
      </dsp:txBody>
      <dsp:txXfrm>
        <a:off x="186505" y="1592879"/>
        <a:ext cx="1807243" cy="568571"/>
      </dsp:txXfrm>
    </dsp:sp>
    <dsp:sp modelId="{5473F395-6D49-4DB5-B9E6-CCE0199FB3C9}">
      <dsp:nvSpPr>
        <dsp:cNvPr id="0" name=""/>
        <dsp:cNvSpPr/>
      </dsp:nvSpPr>
      <dsp:spPr>
        <a:xfrm>
          <a:off x="2237422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8" t="-17284" r="-76178" b="1728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27106-578C-4696-A60E-51C98F32F24B}">
      <dsp:nvSpPr>
        <dsp:cNvPr id="0" name=""/>
        <dsp:cNvSpPr/>
      </dsp:nvSpPr>
      <dsp:spPr>
        <a:xfrm>
          <a:off x="2420177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2. Transform P&amp;ID to CCOM</a:t>
          </a:r>
        </a:p>
      </dsp:txBody>
      <dsp:txXfrm>
        <a:off x="2420177" y="1592879"/>
        <a:ext cx="1807243" cy="568571"/>
      </dsp:txXfrm>
    </dsp:sp>
    <dsp:sp modelId="{FFD8D762-61E2-42DA-BD11-8CA119F5030A}">
      <dsp:nvSpPr>
        <dsp:cNvPr id="0" name=""/>
        <dsp:cNvSpPr/>
      </dsp:nvSpPr>
      <dsp:spPr>
        <a:xfrm>
          <a:off x="4471094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34" r="-3833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2EED6-3AB9-4FE4-989C-8A430D5706FE}">
      <dsp:nvSpPr>
        <dsp:cNvPr id="0" name=""/>
        <dsp:cNvSpPr/>
      </dsp:nvSpPr>
      <dsp:spPr>
        <a:xfrm>
          <a:off x="4653849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3. Show As-Designed Data in </a:t>
          </a:r>
          <a:r>
            <a:rPr lang="en-AU" sz="1200" kern="1200" dirty="0" err="1"/>
            <a:t>InteropRegister</a:t>
          </a:r>
          <a:endParaRPr lang="en-AU" sz="1200" kern="1200" dirty="0"/>
        </a:p>
      </dsp:txBody>
      <dsp:txXfrm>
        <a:off x="4653849" y="1592879"/>
        <a:ext cx="1807243" cy="568571"/>
      </dsp:txXfrm>
    </dsp:sp>
    <dsp:sp modelId="{C6CA90B2-6546-497F-B65A-5FE6DADA242C}">
      <dsp:nvSpPr>
        <dsp:cNvPr id="0" name=""/>
        <dsp:cNvSpPr/>
      </dsp:nvSpPr>
      <dsp:spPr>
        <a:xfrm>
          <a:off x="6704766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" r="-6999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75E45-E089-4D3C-AC2A-056E6A1F3817}">
      <dsp:nvSpPr>
        <dsp:cNvPr id="0" name=""/>
        <dsp:cNvSpPr/>
      </dsp:nvSpPr>
      <dsp:spPr>
        <a:xfrm>
          <a:off x="6887521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4. Capital Project WMS: Publish As-Built Asset Data</a:t>
          </a:r>
        </a:p>
      </dsp:txBody>
      <dsp:txXfrm>
        <a:off x="6887521" y="1592879"/>
        <a:ext cx="1807243" cy="568571"/>
      </dsp:txXfrm>
    </dsp:sp>
    <dsp:sp modelId="{FE9A5EED-A5EB-4CF1-A0BE-E49BEE2F6AFE}">
      <dsp:nvSpPr>
        <dsp:cNvPr id="0" name=""/>
        <dsp:cNvSpPr/>
      </dsp:nvSpPr>
      <dsp:spPr>
        <a:xfrm>
          <a:off x="8938438" y="130840"/>
          <a:ext cx="2030610" cy="162448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28C05-3B56-4485-AFCF-FC6ECAC3F196}">
      <dsp:nvSpPr>
        <dsp:cNvPr id="0" name=""/>
        <dsp:cNvSpPr/>
      </dsp:nvSpPr>
      <dsp:spPr>
        <a:xfrm>
          <a:off x="9121193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5. Show Asset Data in </a:t>
          </a:r>
          <a:r>
            <a:rPr lang="en-AU" sz="1200" kern="1200" dirty="0" err="1"/>
            <a:t>InteropRegister</a:t>
          </a:r>
          <a:endParaRPr lang="en-AU" sz="1200" kern="1200" dirty="0"/>
        </a:p>
      </dsp:txBody>
      <dsp:txXfrm>
        <a:off x="9121193" y="1592879"/>
        <a:ext cx="1807243" cy="568571"/>
      </dsp:txXfrm>
    </dsp:sp>
    <dsp:sp modelId="{1FB7E21D-EB40-4DB7-A26B-FCC6005C056A}">
      <dsp:nvSpPr>
        <dsp:cNvPr id="0" name=""/>
        <dsp:cNvSpPr/>
      </dsp:nvSpPr>
      <dsp:spPr>
        <a:xfrm>
          <a:off x="3750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713" t="-26920" r="-71987" b="-1019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02A34-9EA2-4474-8CE4-00E9DD1C832E}">
      <dsp:nvSpPr>
        <dsp:cNvPr id="0" name=""/>
        <dsp:cNvSpPr/>
      </dsp:nvSpPr>
      <dsp:spPr>
        <a:xfrm>
          <a:off x="186505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6. Handover As-Designed/As-Built Data</a:t>
          </a:r>
        </a:p>
      </dsp:txBody>
      <dsp:txXfrm>
        <a:off x="186505" y="3826551"/>
        <a:ext cx="1807243" cy="568571"/>
      </dsp:txXfrm>
    </dsp:sp>
    <dsp:sp modelId="{CF9AA3AD-8CF0-4554-A2FB-F6FCEC51025F}">
      <dsp:nvSpPr>
        <dsp:cNvPr id="0" name=""/>
        <dsp:cNvSpPr/>
      </dsp:nvSpPr>
      <dsp:spPr>
        <a:xfrm>
          <a:off x="2237422" y="2364512"/>
          <a:ext cx="2030610" cy="162448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6B105-8F1F-4E90-99A6-AA8A5C8F6591}">
      <dsp:nvSpPr>
        <dsp:cNvPr id="0" name=""/>
        <dsp:cNvSpPr/>
      </dsp:nvSpPr>
      <dsp:spPr>
        <a:xfrm>
          <a:off x="2420177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7. CBM, </a:t>
          </a:r>
          <a:r>
            <a:rPr lang="en-AU" sz="1200" kern="1200" dirty="0" err="1"/>
            <a:t>PdMA</a:t>
          </a:r>
          <a:endParaRPr lang="en-AU" sz="1200" kern="1200" dirty="0"/>
        </a:p>
      </dsp:txBody>
      <dsp:txXfrm>
        <a:off x="2420177" y="3826551"/>
        <a:ext cx="1807243" cy="568571"/>
      </dsp:txXfrm>
    </dsp:sp>
    <dsp:sp modelId="{3D4BC88B-7E1F-4882-972C-2D0A063CF942}">
      <dsp:nvSpPr>
        <dsp:cNvPr id="0" name=""/>
        <dsp:cNvSpPr/>
      </dsp:nvSpPr>
      <dsp:spPr>
        <a:xfrm>
          <a:off x="4471094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3" b="-9541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ACE8F-65B0-402F-9CA8-18188BA53C49}">
      <dsp:nvSpPr>
        <dsp:cNvPr id="0" name=""/>
        <dsp:cNvSpPr/>
      </dsp:nvSpPr>
      <dsp:spPr>
        <a:xfrm>
          <a:off x="4653849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8. </a:t>
          </a:r>
          <a:r>
            <a:rPr lang="en-AU" sz="1200" kern="1200" dirty="0" err="1"/>
            <a:t>InteropRegister</a:t>
          </a:r>
          <a:r>
            <a:rPr lang="en-AU" sz="1200" kern="1200" dirty="0"/>
            <a:t> Receives CBM Advisory</a:t>
          </a:r>
        </a:p>
      </dsp:txBody>
      <dsp:txXfrm>
        <a:off x="4653849" y="3826551"/>
        <a:ext cx="1807243" cy="568571"/>
      </dsp:txXfrm>
    </dsp:sp>
    <dsp:sp modelId="{BA71D726-9C76-4A74-9681-D898CB6A3182}">
      <dsp:nvSpPr>
        <dsp:cNvPr id="0" name=""/>
        <dsp:cNvSpPr/>
      </dsp:nvSpPr>
      <dsp:spPr>
        <a:xfrm>
          <a:off x="6704766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5" r="-14020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48ECD-0D71-434A-82D1-D470174C851A}">
      <dsp:nvSpPr>
        <dsp:cNvPr id="0" name=""/>
        <dsp:cNvSpPr/>
      </dsp:nvSpPr>
      <dsp:spPr>
        <a:xfrm>
          <a:off x="6887521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9. Perform Remove and Replace using mock-up</a:t>
          </a:r>
        </a:p>
      </dsp:txBody>
      <dsp:txXfrm>
        <a:off x="6887521" y="3826551"/>
        <a:ext cx="1807243" cy="568571"/>
      </dsp:txXfrm>
    </dsp:sp>
    <dsp:sp modelId="{6C392906-631E-4B75-BEAD-AC514D4D437D}">
      <dsp:nvSpPr>
        <dsp:cNvPr id="0" name=""/>
        <dsp:cNvSpPr/>
      </dsp:nvSpPr>
      <dsp:spPr>
        <a:xfrm>
          <a:off x="8938438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5" r="-10118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54C02A-1B02-4DBC-95F4-955D96D58C47}">
      <dsp:nvSpPr>
        <dsp:cNvPr id="0" name=""/>
        <dsp:cNvSpPr/>
      </dsp:nvSpPr>
      <dsp:spPr>
        <a:xfrm>
          <a:off x="9121193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10. Show result of event-driven updates</a:t>
          </a:r>
        </a:p>
      </dsp:txBody>
      <dsp:txXfrm>
        <a:off x="9121193" y="3826551"/>
        <a:ext cx="1807243" cy="5685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3A5BF-7B63-4F1C-A451-1B8D1F6A8AED}">
      <dsp:nvSpPr>
        <dsp:cNvPr id="0" name=""/>
        <dsp:cNvSpPr/>
      </dsp:nvSpPr>
      <dsp:spPr>
        <a:xfrm>
          <a:off x="3750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5" r="-8181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26EA7-0E63-401C-861D-19A4A55675D6}">
      <dsp:nvSpPr>
        <dsp:cNvPr id="0" name=""/>
        <dsp:cNvSpPr/>
      </dsp:nvSpPr>
      <dsp:spPr>
        <a:xfrm>
          <a:off x="186505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1. Post P&amp;ID</a:t>
          </a:r>
        </a:p>
      </dsp:txBody>
      <dsp:txXfrm>
        <a:off x="186505" y="1592879"/>
        <a:ext cx="1807243" cy="568571"/>
      </dsp:txXfrm>
    </dsp:sp>
    <dsp:sp modelId="{5473F395-6D49-4DB5-B9E6-CCE0199FB3C9}">
      <dsp:nvSpPr>
        <dsp:cNvPr id="0" name=""/>
        <dsp:cNvSpPr/>
      </dsp:nvSpPr>
      <dsp:spPr>
        <a:xfrm>
          <a:off x="2237422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8" t="-17284" r="-76178" b="1728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27106-578C-4696-A60E-51C98F32F24B}">
      <dsp:nvSpPr>
        <dsp:cNvPr id="0" name=""/>
        <dsp:cNvSpPr/>
      </dsp:nvSpPr>
      <dsp:spPr>
        <a:xfrm>
          <a:off x="2420177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2. Transform P&amp;ID to CCOM</a:t>
          </a:r>
        </a:p>
      </dsp:txBody>
      <dsp:txXfrm>
        <a:off x="2420177" y="1592879"/>
        <a:ext cx="1807243" cy="568571"/>
      </dsp:txXfrm>
    </dsp:sp>
    <dsp:sp modelId="{FFD8D762-61E2-42DA-BD11-8CA119F5030A}">
      <dsp:nvSpPr>
        <dsp:cNvPr id="0" name=""/>
        <dsp:cNvSpPr/>
      </dsp:nvSpPr>
      <dsp:spPr>
        <a:xfrm>
          <a:off x="4471094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34" r="-3833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2EED6-3AB9-4FE4-989C-8A430D5706FE}">
      <dsp:nvSpPr>
        <dsp:cNvPr id="0" name=""/>
        <dsp:cNvSpPr/>
      </dsp:nvSpPr>
      <dsp:spPr>
        <a:xfrm>
          <a:off x="4653849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3. Show As-Designed Data in </a:t>
          </a:r>
          <a:r>
            <a:rPr lang="en-AU" sz="1200" kern="1200" dirty="0" err="1"/>
            <a:t>InteropRegister</a:t>
          </a:r>
          <a:endParaRPr lang="en-AU" sz="1200" kern="1200" dirty="0"/>
        </a:p>
      </dsp:txBody>
      <dsp:txXfrm>
        <a:off x="4653849" y="1592879"/>
        <a:ext cx="1807243" cy="568571"/>
      </dsp:txXfrm>
    </dsp:sp>
    <dsp:sp modelId="{C6CA90B2-6546-497F-B65A-5FE6DADA242C}">
      <dsp:nvSpPr>
        <dsp:cNvPr id="0" name=""/>
        <dsp:cNvSpPr/>
      </dsp:nvSpPr>
      <dsp:spPr>
        <a:xfrm>
          <a:off x="6704766" y="130840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" r="-6999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75E45-E089-4D3C-AC2A-056E6A1F3817}">
      <dsp:nvSpPr>
        <dsp:cNvPr id="0" name=""/>
        <dsp:cNvSpPr/>
      </dsp:nvSpPr>
      <dsp:spPr>
        <a:xfrm>
          <a:off x="6887521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4. Capital Project WMS: Publish As-Built Asset Data</a:t>
          </a:r>
        </a:p>
      </dsp:txBody>
      <dsp:txXfrm>
        <a:off x="6887521" y="1592879"/>
        <a:ext cx="1807243" cy="568571"/>
      </dsp:txXfrm>
    </dsp:sp>
    <dsp:sp modelId="{FE9A5EED-A5EB-4CF1-A0BE-E49BEE2F6AFE}">
      <dsp:nvSpPr>
        <dsp:cNvPr id="0" name=""/>
        <dsp:cNvSpPr/>
      </dsp:nvSpPr>
      <dsp:spPr>
        <a:xfrm>
          <a:off x="8938438" y="130840"/>
          <a:ext cx="2030610" cy="162448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28C05-3B56-4485-AFCF-FC6ECAC3F196}">
      <dsp:nvSpPr>
        <dsp:cNvPr id="0" name=""/>
        <dsp:cNvSpPr/>
      </dsp:nvSpPr>
      <dsp:spPr>
        <a:xfrm>
          <a:off x="9121193" y="1592879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5. Show Asset Data in </a:t>
          </a:r>
          <a:r>
            <a:rPr lang="en-AU" sz="1200" kern="1200" dirty="0" err="1"/>
            <a:t>InteropRegister</a:t>
          </a:r>
          <a:endParaRPr lang="en-AU" sz="1200" kern="1200" dirty="0"/>
        </a:p>
      </dsp:txBody>
      <dsp:txXfrm>
        <a:off x="9121193" y="1592879"/>
        <a:ext cx="1807243" cy="568571"/>
      </dsp:txXfrm>
    </dsp:sp>
    <dsp:sp modelId="{1FB7E21D-EB40-4DB7-A26B-FCC6005C056A}">
      <dsp:nvSpPr>
        <dsp:cNvPr id="0" name=""/>
        <dsp:cNvSpPr/>
      </dsp:nvSpPr>
      <dsp:spPr>
        <a:xfrm>
          <a:off x="3750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713" t="-26920" r="-71987" b="-1019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02A34-9EA2-4474-8CE4-00E9DD1C832E}">
      <dsp:nvSpPr>
        <dsp:cNvPr id="0" name=""/>
        <dsp:cNvSpPr/>
      </dsp:nvSpPr>
      <dsp:spPr>
        <a:xfrm>
          <a:off x="186505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6. Handover As-Designed/As-Built Data</a:t>
          </a:r>
        </a:p>
      </dsp:txBody>
      <dsp:txXfrm>
        <a:off x="186505" y="3826551"/>
        <a:ext cx="1807243" cy="568571"/>
      </dsp:txXfrm>
    </dsp:sp>
    <dsp:sp modelId="{CF9AA3AD-8CF0-4554-A2FB-F6FCEC51025F}">
      <dsp:nvSpPr>
        <dsp:cNvPr id="0" name=""/>
        <dsp:cNvSpPr/>
      </dsp:nvSpPr>
      <dsp:spPr>
        <a:xfrm>
          <a:off x="2237422" y="2364512"/>
          <a:ext cx="2030610" cy="162448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6B105-8F1F-4E90-99A6-AA8A5C8F6591}">
      <dsp:nvSpPr>
        <dsp:cNvPr id="0" name=""/>
        <dsp:cNvSpPr/>
      </dsp:nvSpPr>
      <dsp:spPr>
        <a:xfrm>
          <a:off x="2420177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7. CBM, </a:t>
          </a:r>
          <a:r>
            <a:rPr lang="en-AU" sz="1200" kern="1200" dirty="0" err="1"/>
            <a:t>PdMA</a:t>
          </a:r>
          <a:endParaRPr lang="en-AU" sz="1200" kern="1200" dirty="0"/>
        </a:p>
      </dsp:txBody>
      <dsp:txXfrm>
        <a:off x="2420177" y="3826551"/>
        <a:ext cx="1807243" cy="568571"/>
      </dsp:txXfrm>
    </dsp:sp>
    <dsp:sp modelId="{3D4BC88B-7E1F-4882-972C-2D0A063CF942}">
      <dsp:nvSpPr>
        <dsp:cNvPr id="0" name=""/>
        <dsp:cNvSpPr/>
      </dsp:nvSpPr>
      <dsp:spPr>
        <a:xfrm>
          <a:off x="4471094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3" b="-9541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ACE8F-65B0-402F-9CA8-18188BA53C49}">
      <dsp:nvSpPr>
        <dsp:cNvPr id="0" name=""/>
        <dsp:cNvSpPr/>
      </dsp:nvSpPr>
      <dsp:spPr>
        <a:xfrm>
          <a:off x="4653849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8. </a:t>
          </a:r>
          <a:r>
            <a:rPr lang="en-AU" sz="1200" kern="1200" dirty="0" err="1"/>
            <a:t>InteropRegister</a:t>
          </a:r>
          <a:r>
            <a:rPr lang="en-AU" sz="1200" kern="1200" dirty="0"/>
            <a:t> Receives CBM Advisory</a:t>
          </a:r>
        </a:p>
      </dsp:txBody>
      <dsp:txXfrm>
        <a:off x="4653849" y="3826551"/>
        <a:ext cx="1807243" cy="568571"/>
      </dsp:txXfrm>
    </dsp:sp>
    <dsp:sp modelId="{BA71D726-9C76-4A74-9681-D898CB6A3182}">
      <dsp:nvSpPr>
        <dsp:cNvPr id="0" name=""/>
        <dsp:cNvSpPr/>
      </dsp:nvSpPr>
      <dsp:spPr>
        <a:xfrm>
          <a:off x="6704766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5" r="-14020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48ECD-0D71-434A-82D1-D470174C851A}">
      <dsp:nvSpPr>
        <dsp:cNvPr id="0" name=""/>
        <dsp:cNvSpPr/>
      </dsp:nvSpPr>
      <dsp:spPr>
        <a:xfrm>
          <a:off x="6887521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9. Perform Remove and Replace using mock-up</a:t>
          </a:r>
        </a:p>
      </dsp:txBody>
      <dsp:txXfrm>
        <a:off x="6887521" y="3826551"/>
        <a:ext cx="1807243" cy="568571"/>
      </dsp:txXfrm>
    </dsp:sp>
    <dsp:sp modelId="{6C392906-631E-4B75-BEAD-AC514D4D437D}">
      <dsp:nvSpPr>
        <dsp:cNvPr id="0" name=""/>
        <dsp:cNvSpPr/>
      </dsp:nvSpPr>
      <dsp:spPr>
        <a:xfrm>
          <a:off x="8938438" y="2364512"/>
          <a:ext cx="2030610" cy="1624488"/>
        </a:xfrm>
        <a:prstGeom prst="rect">
          <a:avLst/>
        </a:prstGeom>
        <a:blipFill dpi="0" rotWithShape="1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5" r="-10118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54C02A-1B02-4DBC-95F4-955D96D58C47}">
      <dsp:nvSpPr>
        <dsp:cNvPr id="0" name=""/>
        <dsp:cNvSpPr/>
      </dsp:nvSpPr>
      <dsp:spPr>
        <a:xfrm>
          <a:off x="9121193" y="3826551"/>
          <a:ext cx="1807243" cy="56857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10. Show result of event-driven updates</a:t>
          </a:r>
        </a:p>
      </dsp:txBody>
      <dsp:txXfrm>
        <a:off x="9121193" y="3826551"/>
        <a:ext cx="1807243" cy="568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FB971-1C1D-4BF1-9D8C-7C1F8BA9B505}" type="datetimeFigureOut">
              <a:rPr lang="en-AU" smtClean="0"/>
              <a:t>4/06/2019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A9EF3-1EF1-4667-8D7D-EC5C59ED14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0831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OGI Pilot Phase 3.1 Generic</a:t>
            </a:r>
          </a:p>
          <a:p>
            <a:endParaRPr lang="en-AU" dirty="0"/>
          </a:p>
          <a:p>
            <a:r>
              <a:rPr lang="en-AU" dirty="0"/>
              <a:t>As work out who is doing what, which systems are interacting in which capacities, etc., this will be filled out with concrete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6D999-10C0-4746-B38D-A7B6BD1F6E15}" type="slidenum">
              <a:rPr lang="en-AU" smtClean="0">
                <a:solidFill>
                  <a:prstClr val="black"/>
                </a:solidFill>
              </a:rPr>
              <a:pPr/>
              <a:t>5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225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This is where SAP PM would be used to prepare the Work Order, release it, and have the work performed.</a:t>
            </a:r>
          </a:p>
          <a:p>
            <a:r>
              <a:rPr lang="en-AU" dirty="0"/>
              <a:t>During which updates about the state of the installation would be released, including </a:t>
            </a:r>
            <a:r>
              <a:rPr lang="en-AU" dirty="0" err="1"/>
              <a:t>WorkStatus</a:t>
            </a:r>
            <a:r>
              <a:rPr lang="en-AU" dirty="0"/>
              <a:t> updates as well as removal and installation events for assets involved.</a:t>
            </a:r>
          </a:p>
          <a:p>
            <a:r>
              <a:rPr lang="en-AU" dirty="0"/>
              <a:t>For the moment we will just illustrate the remove replace using the mock-up application.</a:t>
            </a:r>
          </a:p>
          <a:p>
            <a:r>
              <a:rPr lang="en-AU" dirty="0"/>
              <a:t>This illustrates event-driven configuration updates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A9EF3-1EF1-4667-8D7D-EC5C59ED1482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220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Navigate to the assets and/or locations in the </a:t>
            </a:r>
            <a:r>
              <a:rPr lang="en-AU" dirty="0" err="1"/>
              <a:t>InteropRegister</a:t>
            </a:r>
            <a:r>
              <a:rPr lang="en-AU" dirty="0"/>
              <a:t>, show the new events indicating the removal of the Asset and the install of the new asset.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A9EF3-1EF1-4667-8D7D-EC5C59ED1482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168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We do not have the engineering system but you could imagine an OIIE adaptor that watches a folder and publishes files exported to the folder.</a:t>
            </a:r>
          </a:p>
          <a:p>
            <a:r>
              <a:rPr lang="en-AU" dirty="0"/>
              <a:t>In this case we will just use the web interface to publish the selected file to the ISBM to be received by the transform engine.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A9EF3-1EF1-4667-8D7D-EC5C59ED1482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7808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Here we trigger the transformation in the transform engine, which will publish the CCOM data back to the ISBM on a different topic to be imported by the </a:t>
            </a:r>
            <a:r>
              <a:rPr lang="en-AU" dirty="0" err="1"/>
              <a:t>InteropRegister</a:t>
            </a:r>
            <a:r>
              <a:rPr lang="en-AU" dirty="0"/>
              <a:t>.</a:t>
            </a:r>
          </a:p>
          <a:p>
            <a:r>
              <a:rPr lang="en-AU" dirty="0"/>
              <a:t>The transformation could be automatically triggered by using the notification service or periodically polling for messages.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A9EF3-1EF1-4667-8D7D-EC5C59ED1482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2170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Once the transformed data has been published it is received via the ISBM by the register that is tracking and maintaining the as-built information in preparation for handover and provisioning.</a:t>
            </a:r>
          </a:p>
          <a:p>
            <a:r>
              <a:rPr lang="en-AU" dirty="0"/>
              <a:t>(Need to go to the received publications and click ‘Read All’.)</a:t>
            </a:r>
          </a:p>
          <a:p>
            <a:r>
              <a:rPr lang="en-AU" dirty="0"/>
              <a:t>Here we can see the P&amp;ID and associated breakdown structure has been successfully imported into the register via the message.</a:t>
            </a:r>
          </a:p>
          <a:p>
            <a:r>
              <a:rPr lang="en-AU" dirty="0"/>
              <a:t>Navigate to the diagram and show the topological connections imported from the P&amp;ID: Green are process connections, yellow are electrical connections.</a:t>
            </a:r>
          </a:p>
          <a:p>
            <a:r>
              <a:rPr lang="en-AU" dirty="0"/>
              <a:t>Navigate to the breakdown structure and illustrate the elements that have been imported.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A9EF3-1EF1-4667-8D7D-EC5C59ED1482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6905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Now that we have the As-Designed data, the processes will move into the Capital Project where the plan will be built.</a:t>
            </a:r>
          </a:p>
          <a:p>
            <a:r>
              <a:rPr lang="en-AU" dirty="0"/>
              <a:t>This will involve the identification of asset models (Request for Information of Models Meeting Requirements) to be procured and installed.</a:t>
            </a:r>
          </a:p>
          <a:p>
            <a:r>
              <a:rPr lang="en-AU" dirty="0"/>
              <a:t>The full OGI Pilot Demo will include the request for information as a precursor to models selection and procurement.</a:t>
            </a:r>
          </a:p>
          <a:p>
            <a:r>
              <a:rPr lang="en-AU" dirty="0"/>
              <a:t>The next phase of the Pilot will be looking at procurement by integrating the use of the OAGIS B2B BODs relating to procurement.</a:t>
            </a:r>
          </a:p>
          <a:p>
            <a:r>
              <a:rPr lang="en-AU" dirty="0"/>
              <a:t>This will involve the integration of CCOM and OAGIS data.</a:t>
            </a:r>
          </a:p>
          <a:p>
            <a:r>
              <a:rPr lang="en-AU" dirty="0"/>
              <a:t>Once the assets have been procured they will be  installed in the plant.</a:t>
            </a:r>
          </a:p>
          <a:p>
            <a:r>
              <a:rPr lang="en-AU" dirty="0"/>
              <a:t>Here we just have a small mock-up that picks up once the capital project is “complete” or moves into he handover of its information (which could be incrementally, not just as a batch at the end).</a:t>
            </a:r>
          </a:p>
          <a:p>
            <a:r>
              <a:rPr lang="en-AU" dirty="0"/>
              <a:t>First we have the asset data: a motor and a temperature transmitter. We can see the basic details in the app here.</a:t>
            </a:r>
          </a:p>
          <a:p>
            <a:r>
              <a:rPr lang="en-AU" dirty="0"/>
              <a:t>So I will publish that data to the ISBM to be picked up by the interested systems, namely the register which is tracking this information as a staging area for handover/provisioning.</a:t>
            </a:r>
          </a:p>
          <a:p>
            <a:r>
              <a:rPr lang="en-AU" dirty="0"/>
              <a:t>Next the installation data needs to be published as well. So will indicate where these assets have been installed by grabbing a location ID from the register and plugging it in.</a:t>
            </a:r>
          </a:p>
          <a:p>
            <a:r>
              <a:rPr lang="en-AU" dirty="0"/>
              <a:t>Now we will publish it as a batch; however, this could be done incrementally as the Capital Project progresses through its stages.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A9EF3-1EF1-4667-8D7D-EC5C59ED1482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0557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(Navigate to the received publications and hit the ‘read all’ button)</a:t>
            </a:r>
          </a:p>
          <a:p>
            <a:r>
              <a:rPr lang="en-AU" dirty="0"/>
              <a:t>Now we can see the asset information and installation events captured by the </a:t>
            </a:r>
            <a:r>
              <a:rPr lang="en-AU" dirty="0" err="1"/>
              <a:t>InteropRegister</a:t>
            </a:r>
            <a:r>
              <a:rPr lang="en-AU" dirty="0"/>
              <a:t>.</a:t>
            </a:r>
          </a:p>
          <a:p>
            <a:r>
              <a:rPr lang="en-AU" dirty="0"/>
              <a:t>(We do not have the full property data yet as that will be included once we have incorporated the model information as a result of the request for models meeting requirements.)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A9EF3-1EF1-4667-8D7D-EC5C59ED1482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1326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At this point we have the As-Designed and As-Built data in the register.</a:t>
            </a:r>
          </a:p>
          <a:p>
            <a:r>
              <a:rPr lang="en-AU" dirty="0"/>
              <a:t>This could be a staging register or a register in the execution environment.</a:t>
            </a:r>
          </a:p>
          <a:p>
            <a:r>
              <a:rPr lang="en-AU" dirty="0"/>
              <a:t>Now we need to distribute the data to the other O&amp;M systems, either handing it over or to the O/O properly or provisioning the systems.</a:t>
            </a:r>
          </a:p>
          <a:p>
            <a:r>
              <a:rPr lang="en-AU" dirty="0"/>
              <a:t>This could be done as a batch or incrementally.</a:t>
            </a:r>
          </a:p>
          <a:p>
            <a:r>
              <a:rPr lang="en-AU" dirty="0"/>
              <a:t>We will operate it as a batch as if we are doing handover from a staging environment at a stage-gate.</a:t>
            </a:r>
          </a:p>
          <a:p>
            <a:endParaRPr lang="en-AU" dirty="0"/>
          </a:p>
          <a:p>
            <a:pPr marL="171450" indent="-171450">
              <a:buFontTx/>
              <a:buChar char="-"/>
            </a:pPr>
            <a:r>
              <a:rPr lang="en-AU" dirty="0"/>
              <a:t>Create the publish configurations for each: Diagram, Breakdown Structure, Location, Asset, and Install/Remove Event</a:t>
            </a:r>
          </a:p>
          <a:p>
            <a:pPr marL="171450" indent="-171450">
              <a:buFontTx/>
              <a:buChar char="-"/>
            </a:pPr>
            <a:r>
              <a:rPr lang="en-AU" dirty="0"/>
              <a:t>Tell each one to publish</a:t>
            </a:r>
          </a:p>
          <a:p>
            <a:pPr marL="171450" indent="-171450">
              <a:buFontTx/>
              <a:buChar char="-"/>
            </a:pPr>
            <a:r>
              <a:rPr lang="en-AU" dirty="0"/>
              <a:t>Go to the ISBM and show the messages published to the channel’s topics</a:t>
            </a:r>
          </a:p>
          <a:p>
            <a:pPr marL="171450" indent="-171450">
              <a:buFontTx/>
              <a:buChar char="-"/>
            </a:pPr>
            <a:endParaRPr lang="en-AU" dirty="0"/>
          </a:p>
          <a:p>
            <a:pPr marL="0" indent="0">
              <a:buFontTx/>
              <a:buNone/>
            </a:pPr>
            <a:r>
              <a:rPr lang="en-AU" dirty="0"/>
              <a:t>This is where we have an air-gap due to the two ISBM implementations, the original SOAP and the prototype REST implementation for v1.1.</a:t>
            </a:r>
          </a:p>
          <a:p>
            <a:pPr marL="0" indent="0">
              <a:buFontTx/>
              <a:buNone/>
            </a:pPr>
            <a:r>
              <a:rPr lang="en-AU" dirty="0"/>
              <a:t>We have only got an adaptor passing some of the info back from the REST to the SOAP side.</a:t>
            </a:r>
          </a:p>
          <a:p>
            <a:pPr marL="0" indent="0">
              <a:buFontTx/>
              <a:buNone/>
            </a:pPr>
            <a:r>
              <a:rPr lang="en-AU" dirty="0"/>
              <a:t>In reality, some of the systems that would be interested in this data would include those involve in the Condition-Based Maintenance, so they can configure themselves and potentially start performing analysis.</a:t>
            </a:r>
          </a:p>
          <a:p>
            <a:pPr marL="0" indent="0">
              <a:buFontTx/>
              <a:buNone/>
            </a:pPr>
            <a:r>
              <a:rPr lang="en-AU" dirty="0"/>
              <a:t>Handover to Pak.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A9EF3-1EF1-4667-8D7D-EC5C59ED1482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5538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Walk through of the CBM analytics stack (data acquisition, health assessments, advisory generation) from acquisition of measurement data from the installed sensor, up through health assessments and advisory generation (recommendations).</a:t>
            </a:r>
          </a:p>
          <a:p>
            <a:r>
              <a:rPr lang="en-AU" dirty="0"/>
              <a:t>Finally, with the triggering of a Request for Work from the higher-level decision support system as a result of/as part of the advisory generation process.</a:t>
            </a:r>
          </a:p>
          <a:p>
            <a:r>
              <a:rPr lang="en-AU" dirty="0"/>
              <a:t>This illustrates the new REST/JSON variant of the ISBM specification.</a:t>
            </a:r>
          </a:p>
          <a:p>
            <a:r>
              <a:rPr lang="en-AU" dirty="0"/>
              <a:t>We can see how an appropriate IIOT device could directly publish its information to the OIIE if desired.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A9EF3-1EF1-4667-8D7D-EC5C59ED1482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5098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(Go and retrieve the </a:t>
            </a:r>
            <a:r>
              <a:rPr lang="en-AU" dirty="0" err="1"/>
              <a:t>ProcessRequestForWork</a:t>
            </a:r>
            <a:r>
              <a:rPr lang="en-AU" dirty="0"/>
              <a:t> from the channel by pressing the ‘Read all’ button in Received Publications)</a:t>
            </a:r>
          </a:p>
          <a:p>
            <a:r>
              <a:rPr lang="en-AU" dirty="0"/>
              <a:t>Having received the Request for Work, this would be picked up by the SAP PM adaptor, for example, leading to the creation of a full Work Order.</a:t>
            </a:r>
          </a:p>
          <a:p>
            <a:r>
              <a:rPr lang="en-AU" dirty="0"/>
              <a:t>Depending on the severity and priority of the request it could be created immediately as a Work Order or possibly reviewed by manager and aggregated into  larger maintenance Work Order.</a:t>
            </a:r>
          </a:p>
          <a:p>
            <a:r>
              <a:rPr lang="en-AU" dirty="0"/>
              <a:t>Here we can see that it is a very urgent. It is requesting a remove and replace of an equipment that is predicted to fail.</a:t>
            </a:r>
          </a:p>
          <a:p>
            <a:r>
              <a:rPr lang="en-AU" dirty="0"/>
              <a:t>This would lead to the creation of the work order and a review by the manager who would release it, which would trigger a responding event back across the ISBM to systems interested in Work Order information, likely including the originally requesting system.</a:t>
            </a:r>
          </a:p>
          <a:p>
            <a:r>
              <a:rPr lang="en-AU" dirty="0"/>
              <a:t>Unfortunately the SAP PM adaptor was not quite ready for this demo but will be included in the full Pilot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A9EF3-1EF1-4667-8D7D-EC5C59ED1482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0144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We do not have the engineering system but you could imagine an OIIE adaptor that watches a folder and publishes files exported to the folder.</a:t>
            </a:r>
          </a:p>
          <a:p>
            <a:r>
              <a:rPr lang="en-AU" dirty="0"/>
              <a:t>In this case we will just use the web interface to publish the selected file to the ISBM to be received by the transform engine.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A9EF3-1EF1-4667-8D7D-EC5C59ED148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20343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This is where SAP PM would be used to prepare the Work Order, release it, and have the work performed.</a:t>
            </a:r>
          </a:p>
          <a:p>
            <a:r>
              <a:rPr lang="en-AU" dirty="0"/>
              <a:t>During which updates about the state of the installation would be released, including </a:t>
            </a:r>
            <a:r>
              <a:rPr lang="en-AU" dirty="0" err="1"/>
              <a:t>WorkStatus</a:t>
            </a:r>
            <a:r>
              <a:rPr lang="en-AU" dirty="0"/>
              <a:t> updates as well as removal and installation events for assets involved.</a:t>
            </a:r>
          </a:p>
          <a:p>
            <a:r>
              <a:rPr lang="en-AU" dirty="0"/>
              <a:t>For the moment we will just illustrate the remove replace using the mock-up application.</a:t>
            </a:r>
          </a:p>
          <a:p>
            <a:r>
              <a:rPr lang="en-AU" dirty="0"/>
              <a:t>This illustrates event-driven configuration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A9EF3-1EF1-4667-8D7D-EC5C59ED1482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5282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Navigate to the assets and/or locations in the </a:t>
            </a:r>
            <a:r>
              <a:rPr lang="en-AU" dirty="0" err="1"/>
              <a:t>InteropRegister</a:t>
            </a:r>
            <a:r>
              <a:rPr lang="en-AU" dirty="0"/>
              <a:t>, show the new events indicating the removal of the Asset and the install of the new asset.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A9EF3-1EF1-4667-8D7D-EC5C59ED1482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610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Here we trigger the transformation in the transform engine, which will publish the CCOM data back to the ISBM on a different topic to be imported by the </a:t>
            </a:r>
            <a:r>
              <a:rPr lang="en-AU" dirty="0" err="1"/>
              <a:t>InteropRegister</a:t>
            </a:r>
            <a:r>
              <a:rPr lang="en-AU" dirty="0"/>
              <a:t>.</a:t>
            </a:r>
          </a:p>
          <a:p>
            <a:r>
              <a:rPr lang="en-AU" dirty="0"/>
              <a:t>The transformation could be automatically triggered by using the notification service or periodically polling for messages.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A9EF3-1EF1-4667-8D7D-EC5C59ED148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4211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Once the transformed data has been published it is received via the ISBM by the register that is tracking and maintaining the as-built information in preparation for handover and provisioning.</a:t>
            </a:r>
          </a:p>
          <a:p>
            <a:r>
              <a:rPr lang="en-AU" dirty="0"/>
              <a:t>(Need to go to the received publications and click ‘Read All’.)</a:t>
            </a:r>
          </a:p>
          <a:p>
            <a:r>
              <a:rPr lang="en-AU" dirty="0"/>
              <a:t>Here we can see the P&amp;ID and associated breakdown structure has been successfully imported into the register via the message.</a:t>
            </a:r>
          </a:p>
          <a:p>
            <a:r>
              <a:rPr lang="en-AU" dirty="0"/>
              <a:t>Navigate to the diagram and show the topological connections imported from the P&amp;ID: Green are process connections, yellow are electrical connections.</a:t>
            </a:r>
          </a:p>
          <a:p>
            <a:r>
              <a:rPr lang="en-AU" dirty="0"/>
              <a:t>Navigate to the breakdown structure and illustrate the elements that have been imported.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A9EF3-1EF1-4667-8D7D-EC5C59ED1482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7453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Now that we have the As-Designed data, the processes will move into the Capital Project where the plan will be built.</a:t>
            </a:r>
          </a:p>
          <a:p>
            <a:r>
              <a:rPr lang="en-AU" dirty="0"/>
              <a:t>This will involve the identification of asset models (Request for Information of Models Meeting Requirements) to be procured and installed.</a:t>
            </a:r>
          </a:p>
          <a:p>
            <a:r>
              <a:rPr lang="en-AU" dirty="0"/>
              <a:t>The full OGI Pilot Demo will include the request for information as a precursor to models selection and procurement.</a:t>
            </a:r>
          </a:p>
          <a:p>
            <a:r>
              <a:rPr lang="en-AU" dirty="0"/>
              <a:t>The next phase of the Pilot will be looking at procurement by integrating the use of the OAGIS B2B BODs relating to procurement.</a:t>
            </a:r>
          </a:p>
          <a:p>
            <a:r>
              <a:rPr lang="en-AU" dirty="0"/>
              <a:t>This will involve the integration of CCOM and OAGIS data.</a:t>
            </a:r>
          </a:p>
          <a:p>
            <a:r>
              <a:rPr lang="en-AU" dirty="0"/>
              <a:t>Once the assets have been procured they will be  installed in the plant.</a:t>
            </a:r>
          </a:p>
          <a:p>
            <a:r>
              <a:rPr lang="en-AU" dirty="0"/>
              <a:t>Here we just have a small mock-up that picks up once the capital project is “complete” or moves into he handover of its information (which could be incrementally, not just as a batch at the end).</a:t>
            </a:r>
          </a:p>
          <a:p>
            <a:r>
              <a:rPr lang="en-AU" dirty="0"/>
              <a:t>First we have the asset data: a motor and a temperature transmitter. We can see the basic details in the app here.</a:t>
            </a:r>
          </a:p>
          <a:p>
            <a:r>
              <a:rPr lang="en-AU" dirty="0"/>
              <a:t>So I will publish that data to the ISBM to be picked up by the interested systems, namely the register which is tracking this information as a staging area for handover/provisioning.</a:t>
            </a:r>
          </a:p>
          <a:p>
            <a:r>
              <a:rPr lang="en-AU" dirty="0"/>
              <a:t>Next the installation data needs to be published as well. So will indicate where these assets have been installed by grabbing a location ID from the register and plugging it in.</a:t>
            </a:r>
          </a:p>
          <a:p>
            <a:r>
              <a:rPr lang="en-AU" dirty="0"/>
              <a:t>Now we will publish it as a batch; however, this could be done incrementally as the Capital Project progresses through its stages.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A9EF3-1EF1-4667-8D7D-EC5C59ED1482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4683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(Navigate to the received publications and hit the ‘read all’ button)</a:t>
            </a:r>
          </a:p>
          <a:p>
            <a:r>
              <a:rPr lang="en-AU" dirty="0"/>
              <a:t>Now we can see the asset information and installation events captured by the </a:t>
            </a:r>
            <a:r>
              <a:rPr lang="en-AU" dirty="0" err="1"/>
              <a:t>InteropRegister</a:t>
            </a:r>
            <a:r>
              <a:rPr lang="en-AU" dirty="0"/>
              <a:t>.</a:t>
            </a:r>
          </a:p>
          <a:p>
            <a:r>
              <a:rPr lang="en-AU" dirty="0"/>
              <a:t>(We do not have the full property data yet as that will be included once we have incorporated the model information as a result of the request for models meeting requirements.)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A9EF3-1EF1-4667-8D7D-EC5C59ED1482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4168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At this point we have the As-Designed and As-Built data in the register.</a:t>
            </a:r>
          </a:p>
          <a:p>
            <a:r>
              <a:rPr lang="en-AU" dirty="0"/>
              <a:t>This could be a staging register or a register in the execution environment.</a:t>
            </a:r>
          </a:p>
          <a:p>
            <a:r>
              <a:rPr lang="en-AU" dirty="0"/>
              <a:t>Now we need to distribute the data to the other O&amp;M systems, either handing it over or to the O/O properly or provisioning the systems.</a:t>
            </a:r>
          </a:p>
          <a:p>
            <a:r>
              <a:rPr lang="en-AU" dirty="0"/>
              <a:t>This could be done as a batch or incrementally.</a:t>
            </a:r>
          </a:p>
          <a:p>
            <a:r>
              <a:rPr lang="en-AU" dirty="0"/>
              <a:t>We will operate it as a batch as if we are doing handover from a staging environment at a stage-gate.</a:t>
            </a:r>
          </a:p>
          <a:p>
            <a:endParaRPr lang="en-AU" dirty="0"/>
          </a:p>
          <a:p>
            <a:pPr marL="171450" indent="-171450">
              <a:buFontTx/>
              <a:buChar char="-"/>
            </a:pPr>
            <a:r>
              <a:rPr lang="en-AU" dirty="0"/>
              <a:t>Create the publish configurations for each: Diagram, Breakdown Structure, Location, Asset, and Install/Remove Event</a:t>
            </a:r>
          </a:p>
          <a:p>
            <a:pPr marL="171450" indent="-171450">
              <a:buFontTx/>
              <a:buChar char="-"/>
            </a:pPr>
            <a:r>
              <a:rPr lang="en-AU" dirty="0"/>
              <a:t>Tell each one to publish</a:t>
            </a:r>
          </a:p>
          <a:p>
            <a:pPr marL="171450" indent="-171450">
              <a:buFontTx/>
              <a:buChar char="-"/>
            </a:pPr>
            <a:r>
              <a:rPr lang="en-AU" dirty="0"/>
              <a:t>Go to the ISBM and show the messages published to the channel’s topics</a:t>
            </a:r>
          </a:p>
          <a:p>
            <a:pPr marL="171450" indent="-171450">
              <a:buFontTx/>
              <a:buChar char="-"/>
            </a:pPr>
            <a:endParaRPr lang="en-AU" dirty="0"/>
          </a:p>
          <a:p>
            <a:pPr marL="0" indent="0">
              <a:buFontTx/>
              <a:buNone/>
            </a:pPr>
            <a:r>
              <a:rPr lang="en-AU" dirty="0"/>
              <a:t>This is where we have an air-gap due to the two ISBM implementations, the original SOAP and the prototype REST implementation for v1.1.</a:t>
            </a:r>
          </a:p>
          <a:p>
            <a:pPr marL="0" indent="0">
              <a:buFontTx/>
              <a:buNone/>
            </a:pPr>
            <a:r>
              <a:rPr lang="en-AU" dirty="0"/>
              <a:t>We have only got an adaptor passing some of the info back from the REST to the SOAP side.</a:t>
            </a:r>
          </a:p>
          <a:p>
            <a:pPr marL="0" indent="0">
              <a:buFontTx/>
              <a:buNone/>
            </a:pPr>
            <a:r>
              <a:rPr lang="en-AU" dirty="0"/>
              <a:t>In reality, some of the systems that would be interested in this data would include those involve in the Condition-Based Maintenance, so they can configure themselves and potentially start performing analysis.</a:t>
            </a:r>
          </a:p>
          <a:p>
            <a:pPr marL="0" indent="0">
              <a:buFontTx/>
              <a:buNone/>
            </a:pPr>
            <a:r>
              <a:rPr lang="en-AU" dirty="0"/>
              <a:t>Handover to Pak.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A9EF3-1EF1-4667-8D7D-EC5C59ED1482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1604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Walk through of the CBM analytics stack (data acquisition, health assessments, advisory generation) from acquisition of measurement data from the installed sensor, up through health assessments and advisory generation (recommendations).</a:t>
            </a:r>
          </a:p>
          <a:p>
            <a:r>
              <a:rPr lang="en-AU" dirty="0"/>
              <a:t>Finally, with the triggering of a Request for Work from the higher-level decision support system as a result of/as part of the advisory generation process.</a:t>
            </a:r>
          </a:p>
          <a:p>
            <a:r>
              <a:rPr lang="en-AU" dirty="0"/>
              <a:t>This illustrates the new REST/JSON variant of the ISBM specification.</a:t>
            </a:r>
          </a:p>
          <a:p>
            <a:r>
              <a:rPr lang="en-AU" dirty="0"/>
              <a:t>We can see how an appropriate IIOT device could directly publish its information to the OIIE if desired.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A9EF3-1EF1-4667-8D7D-EC5C59ED1482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7145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(Go and retrieve the </a:t>
            </a:r>
            <a:r>
              <a:rPr lang="en-AU" dirty="0" err="1"/>
              <a:t>ProcessRequestForWork</a:t>
            </a:r>
            <a:r>
              <a:rPr lang="en-AU" dirty="0"/>
              <a:t> from the channel by pressing the ‘Read all’ button in Received Publications)</a:t>
            </a:r>
          </a:p>
          <a:p>
            <a:r>
              <a:rPr lang="en-AU" dirty="0"/>
              <a:t>Having received the Request for Work, this would be picked up by the SAP PM adaptor, for example, leading to the creation of a full Work Order.</a:t>
            </a:r>
          </a:p>
          <a:p>
            <a:r>
              <a:rPr lang="en-AU" dirty="0"/>
              <a:t>Depending on the severity and priority of the request it could be created immediately as a Work Order or possibly reviewed by manager and aggregated into  larger maintenance Work Order.</a:t>
            </a:r>
          </a:p>
          <a:p>
            <a:r>
              <a:rPr lang="en-AU" dirty="0"/>
              <a:t>Here we can see that it is a very urgent. It is requesting a remove and replace of an equipment that is predicted to fail.</a:t>
            </a:r>
          </a:p>
          <a:p>
            <a:r>
              <a:rPr lang="en-AU" dirty="0"/>
              <a:t>This would lead to the creation of the work order and a review by the manager who would release it, which would trigger a responding event back across the ISBM to systems interested in Work Order information, likely including the originally requesting system.</a:t>
            </a:r>
          </a:p>
          <a:p>
            <a:r>
              <a:rPr lang="en-AU" dirty="0"/>
              <a:t>Unfortunately the SAP PM adaptor was not quite ready for this demo but will be included in the full Pilot Demo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A9EF3-1EF1-4667-8D7D-EC5C59ED1482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1378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844824"/>
            <a:ext cx="12192000" cy="41764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2404"/>
            <a:ext cx="12192000" cy="1844824"/>
          </a:xfrm>
          <a:prstGeom prst="rect">
            <a:avLst/>
          </a:prstGeom>
          <a:gradFill>
            <a:gsLst>
              <a:gs pos="0">
                <a:srgbClr val="005224"/>
              </a:gs>
              <a:gs pos="50000">
                <a:srgbClr val="005224">
                  <a:lumMod val="95000"/>
                  <a:lumOff val="5000"/>
                </a:srgbClr>
              </a:gs>
              <a:gs pos="100000">
                <a:srgbClr val="005224">
                  <a:lumMod val="90000"/>
                  <a:lumOff val="10000"/>
                </a:srgbClr>
              </a:gs>
            </a:gsLst>
            <a:lin ang="54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vin\Local Documents\Assetricity\Resources\MIMOS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177" y="188640"/>
            <a:ext cx="2136474" cy="84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6888210" y="1052737"/>
            <a:ext cx="516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800" dirty="0">
                <a:solidFill>
                  <a:prstClr val="white"/>
                </a:solidFill>
              </a:rPr>
              <a:t>Open Standards for </a:t>
            </a:r>
            <a:br>
              <a:rPr lang="en-AU" sz="1800" dirty="0">
                <a:solidFill>
                  <a:prstClr val="white"/>
                </a:solidFill>
              </a:rPr>
            </a:br>
            <a:r>
              <a:rPr lang="en-AU" sz="1800" dirty="0">
                <a:solidFill>
                  <a:prstClr val="white"/>
                </a:solidFill>
              </a:rPr>
              <a:t>Physical Asset Management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gradFill>
            <a:gsLst>
              <a:gs pos="0">
                <a:srgbClr val="005224">
                  <a:lumMod val="90000"/>
                  <a:lumOff val="10000"/>
                </a:srgbClr>
              </a:gs>
              <a:gs pos="50000">
                <a:srgbClr val="005224">
                  <a:lumMod val="95000"/>
                  <a:lumOff val="5000"/>
                </a:srgbClr>
              </a:gs>
              <a:gs pos="100000">
                <a:srgbClr val="005224"/>
              </a:gs>
            </a:gsLst>
            <a:lin ang="54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90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74C5BB8-99EB-4C17-B311-25506AD27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9FF1-0D7A-41F8-A1FB-852C423D77B2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t>4/06/2019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959B988-6643-4E98-AB23-0E3C19293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7D9EE52-107A-41D2-8AB1-9436B5C21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6178-0ADA-4449-AD5A-AA2E358CA73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57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F0D8BFB-255A-443E-BD1B-06D4ABB71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0F8B-69B6-49F1-9B6C-3A52A7C8C087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t>4/06/2019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F614541-6ECF-47A6-89A8-134F365D3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052C6C-7480-420D-8464-4F666CDB1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6178-0ADA-4449-AD5A-AA2E358CA73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54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1B1700-C3D1-4EFB-94AC-7625BEF7F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98E0-6745-4860-9A0F-5C18A573F739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t>4/06/2019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FAE270-EE9C-4CF5-B9CA-CE22B6600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AADC57-451B-48D2-B269-FD248860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6178-0ADA-4449-AD5A-AA2E358CA73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44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C4EF07-1238-4434-9AE6-3FF4A5CF6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8DAB-D919-4B30-B231-A53EA40FBD0E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t>4/06/2019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E55592-7836-492C-9AA0-876B65D3E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4FCEB0-0BB7-4F05-985B-E321BEC3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6178-0ADA-4449-AD5A-AA2E358CA73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17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59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54BE1-9821-4FF5-890E-C9453CE67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267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C0639D-9964-43E7-B57A-1A3F99D58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C2E9E-2B1F-4E26-A3C6-8AB83F3509DC}"/>
              </a:ext>
            </a:extLst>
          </p:cNvPr>
          <p:cNvSpPr txBox="1"/>
          <p:nvPr userDrawn="1"/>
        </p:nvSpPr>
        <p:spPr>
          <a:xfrm>
            <a:off x="5080000" y="6578600"/>
            <a:ext cx="23368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© MIMOSA 2019</a:t>
            </a:r>
          </a:p>
        </p:txBody>
      </p:sp>
    </p:spTree>
    <p:extLst>
      <p:ext uri="{BB962C8B-B14F-4D97-AF65-F5344CB8AC3E}">
        <p14:creationId xmlns:p14="http://schemas.microsoft.com/office/powerpoint/2010/main" val="826069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FC90B-BF8E-43FD-A4CF-090945CB5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5276"/>
            <a:ext cx="10515600" cy="4911689"/>
          </a:xfrm>
        </p:spPr>
        <p:txBody>
          <a:bodyPr/>
          <a:lstStyle>
            <a:lvl2pPr marL="685783" indent="-228594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A24EA2-803C-473F-BE7B-E8C263CD49C3}"/>
              </a:ext>
            </a:extLst>
          </p:cNvPr>
          <p:cNvSpPr txBox="1"/>
          <p:nvPr userDrawn="1"/>
        </p:nvSpPr>
        <p:spPr>
          <a:xfrm>
            <a:off x="5080000" y="6578600"/>
            <a:ext cx="23368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© MIMOSA 2019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5C6C58-F8BF-4804-BF85-226EA4C9B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1377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C82F-649F-4159-A763-2C9D6061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267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1CE84-EDF0-438D-8FC7-4980D34DC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B0033E-19B2-4CBA-A029-153B944A2FE0}"/>
              </a:ext>
            </a:extLst>
          </p:cNvPr>
          <p:cNvSpPr txBox="1"/>
          <p:nvPr userDrawn="1"/>
        </p:nvSpPr>
        <p:spPr>
          <a:xfrm>
            <a:off x="5080000" y="6578600"/>
            <a:ext cx="23368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© MIMOSA 2019</a:t>
            </a:r>
          </a:p>
        </p:txBody>
      </p:sp>
    </p:spTree>
    <p:extLst>
      <p:ext uri="{BB962C8B-B14F-4D97-AF65-F5344CB8AC3E}">
        <p14:creationId xmlns:p14="http://schemas.microsoft.com/office/powerpoint/2010/main" val="3907211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E8D7E-145C-41D5-B3CD-2E52C646C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64513"/>
            <a:ext cx="5181600" cy="49124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E1696-A641-4D74-BBA9-C67957D1B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4513"/>
            <a:ext cx="5181600" cy="49124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5811D-0031-402A-A188-CEB6CDF7E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59A26FAF-B5B3-4DED-8956-F55981F13423}" type="datetime1">
              <a:rPr lang="en-AU" sz="1867" b="1" smtClean="0">
                <a:solidFill>
                  <a:srgbClr val="E7E6E6"/>
                </a:solidFill>
                <a:latin typeface="Times New Roman" pitchFamily="18" charset="0"/>
                <a:cs typeface="Arial" charset="0"/>
              </a:rPr>
              <a:t>4/06/2019</a:t>
            </a:fld>
            <a:endParaRPr lang="en-AU" sz="1867" b="1">
              <a:solidFill>
                <a:srgbClr val="E7E6E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51117-983A-4456-9E9F-C1BDD639C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AU" b="1">
                <a:solidFill>
                  <a:prstClr val="black">
                    <a:tint val="75000"/>
                  </a:prstClr>
                </a:solidFill>
                <a:cs typeface="Arial" charset="0"/>
              </a:rPr>
              <a:t>© MIMOSA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F93E7-7E10-45EC-8BB6-1401CD12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62709F3B-979D-4AC5-81C6-C239DD355AAA}" type="slidenum">
              <a:rPr lang="en-AU" sz="1867" b="1" smtClean="0">
                <a:solidFill>
                  <a:srgbClr val="E7E6E6"/>
                </a:solidFill>
                <a:latin typeface="Times New Roman" pitchFamily="18" charset="0"/>
                <a:cs typeface="Arial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sz="1867" b="1">
              <a:solidFill>
                <a:srgbClr val="E7E6E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AED04DA-FD22-4AE8-9D23-FEC7B398F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1007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6A712-E70F-4E28-A377-F5D1086C0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25181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A16B1-FC0C-4599-902A-E74887FCD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075725"/>
            <a:ext cx="5157787" cy="4113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4AB635-7DFF-4652-B68D-E54EB56D94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25181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98DC5-2487-40D3-B400-A991045A8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075725"/>
            <a:ext cx="5183188" cy="4113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B3A10B-8CC9-4440-8AC5-749925216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8B8A7561-6BC4-4A37-8A3B-FEE153BDAE70}" type="datetime1">
              <a:rPr lang="en-AU" sz="1867" b="1" smtClean="0">
                <a:solidFill>
                  <a:srgbClr val="E7E6E6"/>
                </a:solidFill>
                <a:latin typeface="Times New Roman" pitchFamily="18" charset="0"/>
                <a:cs typeface="Arial" charset="0"/>
              </a:rPr>
              <a:t>4/06/2019</a:t>
            </a:fld>
            <a:endParaRPr lang="en-AU" sz="1867" b="1">
              <a:solidFill>
                <a:srgbClr val="E7E6E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430364-BC31-4353-A174-685D7AC32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AU" b="1">
                <a:solidFill>
                  <a:prstClr val="black">
                    <a:tint val="75000"/>
                  </a:prstClr>
                </a:solidFill>
                <a:cs typeface="Arial" charset="0"/>
              </a:rPr>
              <a:t>© MIMOSA 2019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B9661C-5D4B-4688-B63F-1E92607B2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62709F3B-979D-4AC5-81C6-C239DD355AAA}" type="slidenum">
              <a:rPr lang="en-AU" sz="1867" b="1" smtClean="0">
                <a:solidFill>
                  <a:srgbClr val="E7E6E6"/>
                </a:solidFill>
                <a:latin typeface="Times New Roman" pitchFamily="18" charset="0"/>
                <a:cs typeface="Arial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sz="1867" b="1">
              <a:solidFill>
                <a:srgbClr val="E7E6E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4A82B72-B3B3-4C14-99F8-7C2C1A165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742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 Sl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2405"/>
            <a:ext cx="12192000" cy="6860405"/>
          </a:xfrm>
          <a:prstGeom prst="rect">
            <a:avLst/>
          </a:prstGeom>
          <a:gradFill>
            <a:gsLst>
              <a:gs pos="0">
                <a:srgbClr val="005224"/>
              </a:gs>
              <a:gs pos="50000">
                <a:srgbClr val="005224">
                  <a:lumMod val="95000"/>
                  <a:lumOff val="5000"/>
                </a:srgbClr>
              </a:gs>
              <a:gs pos="100000">
                <a:srgbClr val="005224">
                  <a:lumMod val="90000"/>
                  <a:lumOff val="10000"/>
                </a:srgbClr>
              </a:gs>
            </a:gsLst>
            <a:lin ang="54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vin\Local Documents\Assetricity\Resources\MIMOS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177" y="5230771"/>
            <a:ext cx="2136474" cy="84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6888210" y="6094868"/>
            <a:ext cx="516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800" dirty="0">
                <a:solidFill>
                  <a:prstClr val="white"/>
                </a:solidFill>
              </a:rPr>
              <a:t>Open Standards for </a:t>
            </a:r>
            <a:br>
              <a:rPr lang="en-AU" sz="1800" dirty="0">
                <a:solidFill>
                  <a:prstClr val="white"/>
                </a:solidFill>
              </a:rPr>
            </a:br>
            <a:r>
              <a:rPr lang="en-AU" sz="1800" dirty="0">
                <a:solidFill>
                  <a:prstClr val="white"/>
                </a:solidFill>
              </a:rPr>
              <a:t>Physical Asset Management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5597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6137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6703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F99C66-A911-4959-9F81-472C82BFA385}"/>
              </a:ext>
            </a:extLst>
          </p:cNvPr>
          <p:cNvSpPr txBox="1"/>
          <p:nvPr userDrawn="1"/>
        </p:nvSpPr>
        <p:spPr>
          <a:xfrm>
            <a:off x="5080000" y="6578600"/>
            <a:ext cx="23368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© MIMOSA 2019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51C2B-2708-4C8E-80CA-F38222425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5155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25CBC-37E1-494D-81B1-FBA21F0DB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177A38E9-1CF2-47CB-B7AC-C2CD41B54D61}" type="datetime1">
              <a:rPr lang="en-AU" sz="1867" b="1" smtClean="0">
                <a:solidFill>
                  <a:srgbClr val="E7E6E6"/>
                </a:solidFill>
                <a:latin typeface="Times New Roman" pitchFamily="18" charset="0"/>
                <a:cs typeface="Arial" charset="0"/>
              </a:rPr>
              <a:t>4/06/2019</a:t>
            </a:fld>
            <a:endParaRPr lang="en-AU" sz="1867" b="1">
              <a:solidFill>
                <a:srgbClr val="E7E6E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FDF32-6816-4CB9-A3E7-033ABA013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AU" b="1">
                <a:solidFill>
                  <a:prstClr val="black">
                    <a:tint val="75000"/>
                  </a:prstClr>
                </a:solidFill>
                <a:cs typeface="Arial" charset="0"/>
              </a:rPr>
              <a:t>© MIMOSA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F9818-BA89-4A99-AE87-08E8CECAE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62709F3B-979D-4AC5-81C6-C239DD355AAA}" type="slidenum">
              <a:rPr lang="en-AU" sz="1867" b="1" smtClean="0">
                <a:solidFill>
                  <a:srgbClr val="E7E6E6"/>
                </a:solidFill>
                <a:latin typeface="Times New Roman" pitchFamily="18" charset="0"/>
                <a:cs typeface="Arial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sz="1867" b="1">
              <a:solidFill>
                <a:srgbClr val="E7E6E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AE457C-1B3A-4150-BD6B-389E19DE975B}"/>
              </a:ext>
            </a:extLst>
          </p:cNvPr>
          <p:cNvSpPr txBox="1"/>
          <p:nvPr userDrawn="1"/>
        </p:nvSpPr>
        <p:spPr>
          <a:xfrm>
            <a:off x="10783614" y="6578600"/>
            <a:ext cx="140838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© MIMOSA 2019</a:t>
            </a:r>
          </a:p>
        </p:txBody>
      </p:sp>
    </p:spTree>
    <p:extLst>
      <p:ext uri="{BB962C8B-B14F-4D97-AF65-F5344CB8AC3E}">
        <p14:creationId xmlns:p14="http://schemas.microsoft.com/office/powerpoint/2010/main" val="3466906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84B79-E35B-45F5-8445-23324E33F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lang="en-AU" sz="3200" b="1" kern="1200" dirty="0">
                <a:solidFill>
                  <a:srgbClr val="008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A7D76-4C4E-4E51-8EB0-BE5BC1B4B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3BE8C-495D-4A13-A50B-1DD45A89C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5470E-8921-45C1-B898-03FF814DB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A959482E-8A47-4A57-9267-6D71F9A47465}" type="datetime1">
              <a:rPr lang="en-AU" sz="1867" b="1" smtClean="0">
                <a:solidFill>
                  <a:srgbClr val="E7E6E6"/>
                </a:solidFill>
                <a:latin typeface="Times New Roman" pitchFamily="18" charset="0"/>
                <a:cs typeface="Arial" charset="0"/>
              </a:rPr>
              <a:t>4/06/2019</a:t>
            </a:fld>
            <a:endParaRPr lang="en-AU" sz="1867" b="1">
              <a:solidFill>
                <a:srgbClr val="E7E6E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D1B8E-3A99-467C-A2DC-052AD71FF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AU" b="1">
                <a:solidFill>
                  <a:prstClr val="black">
                    <a:tint val="75000"/>
                  </a:prstClr>
                </a:solidFill>
                <a:cs typeface="Arial" charset="0"/>
              </a:rPr>
              <a:t>© MIMOSA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1B792-C795-4097-8F50-6C46105C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62709F3B-979D-4AC5-81C6-C239DD355AAA}" type="slidenum">
              <a:rPr lang="en-AU" sz="1867" b="1" smtClean="0">
                <a:solidFill>
                  <a:srgbClr val="E7E6E6"/>
                </a:solidFill>
                <a:latin typeface="Times New Roman" pitchFamily="18" charset="0"/>
                <a:cs typeface="Arial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sz="1867" b="1">
              <a:solidFill>
                <a:srgbClr val="E7E6E6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29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D70EC-7566-46D1-A6CC-5AA8CA383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3200" b="1" kern="1200" dirty="0">
                <a:solidFill>
                  <a:srgbClr val="008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5228A7-7069-4D9B-82B2-D9A128C42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4241B3-9D65-463B-891D-E2AAF72B8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BD899-1590-42E7-B218-41D47D49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315453A1-CB7D-4284-A789-0D83C08A6734}" type="datetime1">
              <a:rPr lang="en-AU" sz="1867" b="1" smtClean="0">
                <a:solidFill>
                  <a:srgbClr val="E7E6E6"/>
                </a:solidFill>
                <a:latin typeface="Times New Roman" pitchFamily="18" charset="0"/>
                <a:cs typeface="Arial" charset="0"/>
              </a:rPr>
              <a:t>4/06/2019</a:t>
            </a:fld>
            <a:endParaRPr lang="en-AU" sz="1867" b="1">
              <a:solidFill>
                <a:srgbClr val="E7E6E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E0314-3623-4D97-8237-973480D2B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AU" b="1">
                <a:solidFill>
                  <a:prstClr val="black">
                    <a:tint val="75000"/>
                  </a:prstClr>
                </a:solidFill>
                <a:cs typeface="Arial" charset="0"/>
              </a:rPr>
              <a:t>© MIMOSA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FFDEB-6768-4E48-9448-CC8C17B3A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62709F3B-979D-4AC5-81C6-C239DD355AAA}" type="slidenum">
              <a:rPr lang="en-AU" sz="1867" b="1" smtClean="0">
                <a:solidFill>
                  <a:srgbClr val="E7E6E6"/>
                </a:solidFill>
                <a:latin typeface="Times New Roman" pitchFamily="18" charset="0"/>
                <a:cs typeface="Arial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sz="1867" b="1">
              <a:solidFill>
                <a:srgbClr val="E7E6E6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766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0D56E0-BCA4-48BE-B7A3-F41919C5F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275907"/>
            <a:ext cx="10515600" cy="490105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D8B77-F267-4E38-9E44-4D9739B8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D1847E4D-8899-498A-99ED-2DEFD5B6288C}" type="datetime1">
              <a:rPr lang="en-AU" sz="1867" b="1" smtClean="0">
                <a:solidFill>
                  <a:srgbClr val="E7E6E6"/>
                </a:solidFill>
                <a:latin typeface="Times New Roman" pitchFamily="18" charset="0"/>
                <a:cs typeface="Arial" charset="0"/>
              </a:rPr>
              <a:t>4/06/2019</a:t>
            </a:fld>
            <a:endParaRPr lang="en-AU" sz="1867" b="1">
              <a:solidFill>
                <a:srgbClr val="E7E6E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BB16F-A2C3-4C99-ACAD-6AA805BA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AU" b="1">
                <a:solidFill>
                  <a:prstClr val="black">
                    <a:tint val="75000"/>
                  </a:prstClr>
                </a:solidFill>
                <a:cs typeface="Arial" charset="0"/>
              </a:rPr>
              <a:t>© MIMOSA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65E18-1094-49CA-8C61-931616538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62709F3B-979D-4AC5-81C6-C239DD355AAA}" type="slidenum">
              <a:rPr lang="en-AU" sz="1867" b="1" smtClean="0">
                <a:solidFill>
                  <a:srgbClr val="E7E6E6"/>
                </a:solidFill>
                <a:latin typeface="Times New Roman" pitchFamily="18" charset="0"/>
                <a:cs typeface="Arial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sz="1867" b="1">
              <a:solidFill>
                <a:srgbClr val="E7E6E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35BE54B-2503-4967-9F88-1C11A3E05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8135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96220-D826-4794-A236-6210CB81B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>
            <a:normAutofit/>
          </a:bodyPr>
          <a:lstStyle>
            <a:lvl1pPr algn="ctr">
              <a:defRPr lang="en-AU" sz="3200" b="1" kern="1200" dirty="0">
                <a:solidFill>
                  <a:srgbClr val="008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0B7C90-1AA2-4242-A5F0-5399C0FAC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1B170-CAA4-4B36-B1B6-C281D35A5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DA3CA0C4-8CFF-4D54-87AA-1BD7E99425DE}" type="datetime1">
              <a:rPr lang="en-AU" sz="1867" b="1" smtClean="0">
                <a:solidFill>
                  <a:srgbClr val="E7E6E6"/>
                </a:solidFill>
                <a:latin typeface="Times New Roman" pitchFamily="18" charset="0"/>
                <a:cs typeface="Arial" charset="0"/>
              </a:rPr>
              <a:t>4/06/2019</a:t>
            </a:fld>
            <a:endParaRPr lang="en-AU" sz="1867" b="1">
              <a:solidFill>
                <a:srgbClr val="E7E6E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DC2E7-3047-4695-B927-C8DD6C60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AU" b="1">
                <a:solidFill>
                  <a:prstClr val="black">
                    <a:tint val="75000"/>
                  </a:prstClr>
                </a:solidFill>
                <a:cs typeface="Arial" charset="0"/>
              </a:rPr>
              <a:t>© MIMOSA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29B6D-513A-4830-9D9C-F0F9F88E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62709F3B-979D-4AC5-81C6-C239DD355AAA}" type="slidenum">
              <a:rPr lang="en-AU" sz="1867" b="1" smtClean="0">
                <a:solidFill>
                  <a:srgbClr val="E7E6E6"/>
                </a:solidFill>
                <a:latin typeface="Times New Roman" pitchFamily="18" charset="0"/>
                <a:cs typeface="Arial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sz="1867" b="1">
              <a:solidFill>
                <a:srgbClr val="E7E6E6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79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LD Taglin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844824"/>
            <a:ext cx="12192000" cy="41764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844824"/>
          </a:xfrm>
          <a:prstGeom prst="rect">
            <a:avLst/>
          </a:prstGeom>
          <a:gradFill>
            <a:gsLst>
              <a:gs pos="0">
                <a:srgbClr val="005224"/>
              </a:gs>
              <a:gs pos="50000">
                <a:srgbClr val="005224">
                  <a:lumMod val="95000"/>
                  <a:lumOff val="5000"/>
                </a:srgbClr>
              </a:gs>
              <a:gs pos="100000">
                <a:srgbClr val="005224">
                  <a:lumMod val="90000"/>
                  <a:lumOff val="10000"/>
                </a:srgbClr>
              </a:gs>
            </a:gsLst>
            <a:lin ang="54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Avin\Local Documents\Assetricity\Resources\MIMOS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177" y="188640"/>
            <a:ext cx="2136474" cy="84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88622" y="1052737"/>
            <a:ext cx="3660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1800" dirty="0">
                <a:solidFill>
                  <a:prstClr val="white"/>
                </a:solidFill>
              </a:rPr>
              <a:t>An Operations and Maintenance</a:t>
            </a:r>
          </a:p>
          <a:p>
            <a:pPr algn="r"/>
            <a:r>
              <a:rPr lang="en-AU" sz="1800" dirty="0">
                <a:solidFill>
                  <a:prstClr val="white"/>
                </a:solidFill>
              </a:rPr>
              <a:t>Information Open System Alliance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gradFill>
            <a:gsLst>
              <a:gs pos="0">
                <a:srgbClr val="005224">
                  <a:lumMod val="90000"/>
                  <a:lumOff val="10000"/>
                </a:srgbClr>
              </a:gs>
              <a:gs pos="50000">
                <a:srgbClr val="005224">
                  <a:lumMod val="95000"/>
                  <a:lumOff val="5000"/>
                </a:srgbClr>
              </a:gs>
              <a:gs pos="100000">
                <a:srgbClr val="005224"/>
              </a:gs>
            </a:gsLst>
            <a:lin ang="54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8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0222E3-1E20-4732-B588-D38D036B3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BFD5-81DC-4DB4-B610-C5373F1911CF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t>4/06/2019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DE5DD4-60EB-4366-9E68-B32A74D6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FCD19F-68CF-4776-A44F-F0493C83E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6178-0ADA-4449-AD5A-AA2E358CA73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BB1F47-B248-4364-9285-33AD8034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897D-9457-467A-8261-2E19A0099F90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t>4/06/2019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8BC3A6-054E-465E-8EA1-A80EBF2D3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54D04E-17C0-4780-8DBB-B6F8A4EF1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6178-0ADA-4449-AD5A-AA2E358CA73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46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33E0BD4-8F84-457F-A3F2-2CDC6C80A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80F2-E639-42FD-930A-D3E7E44A9212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t>4/06/2019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D1A3AA5-80C7-452A-9C45-5E3084E49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A44CFD8-B233-4972-8449-2165F682B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6178-0ADA-4449-AD5A-AA2E358CA73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6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B98716C-6F75-4766-9DB1-587D41E91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92CC-39F6-4B21-88B7-320B4C9F1301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t>4/06/2019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05E8AE1-6EF8-4ED4-91BF-F2A0A4EF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B804BA4-E979-4A19-9F07-B26F4A39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6178-0ADA-4449-AD5A-AA2E358CA73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3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461B26-A53D-4076-A4BD-6ED72A3AE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2BC3-D586-4FC5-AD2E-B3563C8DBD29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t>4/06/2019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FFCC9E-1AD0-4A74-B9E8-5082D2A50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A0174B6-4B24-483C-ACDC-C8478BE66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6178-0ADA-4449-AD5A-AA2E358CA73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8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D5B0F-0E38-480A-8C55-4223D27CB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376F-584F-4977-8EE6-CE3CC3AE29EE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t>4/06/2019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0CA52-A4C3-4FC7-A529-9D5CE6F05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A34B7-6D73-4297-984C-874AE50E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6178-0ADA-4449-AD5A-AA2E358CA73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7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37312"/>
            <a:ext cx="12192000" cy="62068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37312"/>
            <a:ext cx="12192000" cy="0"/>
          </a:xfrm>
          <a:prstGeom prst="line">
            <a:avLst/>
          </a:prstGeom>
          <a:ln>
            <a:solidFill>
              <a:srgbClr val="E5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Avin\Local Documents\Assetricity\Resources\MIMOSA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6348790"/>
            <a:ext cx="1010045" cy="39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10800000">
            <a:off x="0" y="0"/>
            <a:ext cx="12192000" cy="692696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3882" y="6356351"/>
            <a:ext cx="30859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E8A1B-6DFC-46B3-AAC4-FF60C48D46EE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t>4/06/2019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3147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© MIMOSA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96178-0ADA-4449-AD5A-AA2E358CA73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C961BE-3440-4A66-ABE1-088F4E965491}"/>
              </a:ext>
            </a:extLst>
          </p:cNvPr>
          <p:cNvSpPr txBox="1"/>
          <p:nvPr userDrawn="1"/>
        </p:nvSpPr>
        <p:spPr>
          <a:xfrm>
            <a:off x="1185220" y="6382646"/>
            <a:ext cx="143339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050" baseline="30000" dirty="0"/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183245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  <p:sldLayoutId id="2147483685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87" r:id="rId1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522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06D358-0A5A-4106-BE9F-65F46DF96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82" y="365125"/>
            <a:ext cx="11620237" cy="72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42106-10C4-4C0C-85A4-54D04914B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5276"/>
            <a:ext cx="10515600" cy="4911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FCEB5-4944-4C63-B672-99D59A437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AU" b="1">
                <a:solidFill>
                  <a:prstClr val="black">
                    <a:tint val="75000"/>
                  </a:prstClr>
                </a:solidFill>
                <a:cs typeface="Arial" charset="0"/>
              </a:rPr>
              <a:t>© MIMOSA 2019</a:t>
            </a:r>
            <a:endParaRPr lang="en-AU" b="1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pic>
        <p:nvPicPr>
          <p:cNvPr id="7" name="Picture 17" descr="MIMOSA_TMonWhite">
            <a:extLst>
              <a:ext uri="{FF2B5EF4-FFF2-40B4-BE49-F238E27FC236}">
                <a16:creationId xmlns:a16="http://schemas.microsoft.com/office/drawing/2014/main" id="{C3214897-D08D-40CF-8D6F-BF422AAB38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92875"/>
            <a:ext cx="995363" cy="36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348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lang="en-AU" sz="3200" b="1" kern="1200" dirty="0">
          <a:solidFill>
            <a:srgbClr val="008000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4600F5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4600F5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4600F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4600F5"/>
        </a:buClr>
        <a:buFont typeface="Calibri" panose="020F050202020403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4600F5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4DCFC-410F-45F5-A525-7FACAAC685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OGI Pilot Demo: Condition Based Maintenance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285771-E215-49CF-8D67-7A71AA8B14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/>
              <a:t>Matt Selway, University of South Australia</a:t>
            </a:r>
          </a:p>
          <a:p>
            <a:r>
              <a:rPr lang="en-AU" dirty="0"/>
              <a:t>Pak Wong, </a:t>
            </a:r>
            <a:r>
              <a:rPr lang="en-AU" dirty="0" err="1"/>
              <a:t>PdMA</a:t>
            </a:r>
            <a:endParaRPr lang="en-AU" dirty="0"/>
          </a:p>
          <a:p>
            <a:endParaRPr lang="en-AU" dirty="0"/>
          </a:p>
          <a:p>
            <a:r>
              <a:rPr lang="en-AU" dirty="0"/>
              <a:t>June 4, 2019</a:t>
            </a:r>
          </a:p>
          <a:p>
            <a:r>
              <a:rPr lang="en-AU" dirty="0"/>
              <a:t>NIST Open Industrial Digital Ecosystem Summit</a:t>
            </a:r>
          </a:p>
        </p:txBody>
      </p:sp>
    </p:spTree>
    <p:extLst>
      <p:ext uri="{BB962C8B-B14F-4D97-AF65-F5344CB8AC3E}">
        <p14:creationId xmlns:p14="http://schemas.microsoft.com/office/powerpoint/2010/main" val="3408844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41D8964-D7E1-4B44-9140-48D86F4D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Demo Overview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81A25E0-1299-4895-BF53-F8A9A0B8161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64A98E3-E815-4EF0-A869-4F69BEC0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38BF03-316B-43FF-8355-F1FC5F0824AA}"/>
              </a:ext>
            </a:extLst>
          </p:cNvPr>
          <p:cNvSpPr/>
          <p:nvPr/>
        </p:nvSpPr>
        <p:spPr>
          <a:xfrm>
            <a:off x="5037482" y="1714500"/>
            <a:ext cx="2117035" cy="203752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0303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41D8964-D7E1-4B44-9140-48D86F4D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Demo Overview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81A25E0-1299-4895-BF53-F8A9A0B8161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64A98E3-E815-4EF0-A869-4F69BEC0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38BF03-316B-43FF-8355-F1FC5F0824AA}"/>
              </a:ext>
            </a:extLst>
          </p:cNvPr>
          <p:cNvSpPr/>
          <p:nvPr/>
        </p:nvSpPr>
        <p:spPr>
          <a:xfrm>
            <a:off x="7268817" y="1714500"/>
            <a:ext cx="2117035" cy="203752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49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41D8964-D7E1-4B44-9140-48D86F4D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Demo Overview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81A25E0-1299-4895-BF53-F8A9A0B8161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64A98E3-E815-4EF0-A869-4F69BEC0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38BF03-316B-43FF-8355-F1FC5F0824AA}"/>
              </a:ext>
            </a:extLst>
          </p:cNvPr>
          <p:cNvSpPr/>
          <p:nvPr/>
        </p:nvSpPr>
        <p:spPr>
          <a:xfrm>
            <a:off x="9534939" y="1714500"/>
            <a:ext cx="2117035" cy="203752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4186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41D8964-D7E1-4B44-9140-48D86F4D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Demo Overview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81A25E0-1299-4895-BF53-F8A9A0B8161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64A98E3-E815-4EF0-A869-4F69BEC0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38BF03-316B-43FF-8355-F1FC5F0824AA}"/>
              </a:ext>
            </a:extLst>
          </p:cNvPr>
          <p:cNvSpPr/>
          <p:nvPr/>
        </p:nvSpPr>
        <p:spPr>
          <a:xfrm>
            <a:off x="609600" y="3962572"/>
            <a:ext cx="2117035" cy="203752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5630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41D8964-D7E1-4B44-9140-48D86F4D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Demo Overview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81A25E0-1299-4895-BF53-F8A9A0B8161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64A98E3-E815-4EF0-A869-4F69BEC0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38BF03-316B-43FF-8355-F1FC5F0824AA}"/>
              </a:ext>
            </a:extLst>
          </p:cNvPr>
          <p:cNvSpPr/>
          <p:nvPr/>
        </p:nvSpPr>
        <p:spPr>
          <a:xfrm>
            <a:off x="2806148" y="3962572"/>
            <a:ext cx="2117035" cy="203752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5853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41D8964-D7E1-4B44-9140-48D86F4D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Demo Overview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81A25E0-1299-4895-BF53-F8A9A0B8161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64A98E3-E815-4EF0-A869-4F69BEC0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38BF03-316B-43FF-8355-F1FC5F0824AA}"/>
              </a:ext>
            </a:extLst>
          </p:cNvPr>
          <p:cNvSpPr/>
          <p:nvPr/>
        </p:nvSpPr>
        <p:spPr>
          <a:xfrm>
            <a:off x="5037482" y="3962572"/>
            <a:ext cx="2117035" cy="203752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659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41D8964-D7E1-4B44-9140-48D86F4D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Demo Overview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81A25E0-1299-4895-BF53-F8A9A0B8161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64A98E3-E815-4EF0-A869-4F69BEC0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38BF03-316B-43FF-8355-F1FC5F0824AA}"/>
              </a:ext>
            </a:extLst>
          </p:cNvPr>
          <p:cNvSpPr/>
          <p:nvPr/>
        </p:nvSpPr>
        <p:spPr>
          <a:xfrm>
            <a:off x="7288695" y="3962572"/>
            <a:ext cx="2117035" cy="203752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5844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41D8964-D7E1-4B44-9140-48D86F4D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Demo Overview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81A25E0-1299-4895-BF53-F8A9A0B8161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64A98E3-E815-4EF0-A869-4F69BEC0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38BF03-316B-43FF-8355-F1FC5F0824AA}"/>
              </a:ext>
            </a:extLst>
          </p:cNvPr>
          <p:cNvSpPr/>
          <p:nvPr/>
        </p:nvSpPr>
        <p:spPr>
          <a:xfrm>
            <a:off x="9500152" y="3962572"/>
            <a:ext cx="2117035" cy="203752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612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BD31-5AA6-40E8-882B-C56188856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1. Post As-Designed Engineering Data: Proteus/ISO15926 P&amp;ID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337272E-8B4A-4A6C-9DAA-690796E52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42" y="2205688"/>
            <a:ext cx="7567316" cy="331498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2550EF-AB63-452F-9391-13AC817B8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50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EE38-6411-4FBD-B696-25955B757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2. Transform P&amp;ID to CCOM and publish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75A2507-B497-42E3-B0E8-03D531A7C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87" y="1600200"/>
            <a:ext cx="9907226" cy="452596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D2BD54-46A4-4179-9E80-53E064E93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33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6E09B-2838-4680-9790-614C5A0AF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Pilot Architecture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1C0E5-A556-409B-B222-20E4CDF30F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50F96-C526-4A44-BADE-B31ADED5C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44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C2C3A-7226-438F-83A3-2113496A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3. Show As-Designed Data in </a:t>
            </a:r>
            <a:r>
              <a:rPr lang="en-AU" dirty="0" err="1"/>
              <a:t>InteropRegister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3106B1-EA93-4E39-B88F-851DC984AA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Topological Connections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59B87C9-19AF-4B59-B1E4-7463AE5323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1" r="13244" b="8604"/>
          <a:stretch/>
        </p:blipFill>
        <p:spPr>
          <a:xfrm>
            <a:off x="609600" y="2598579"/>
            <a:ext cx="5386388" cy="3103880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9A19AB9-E81F-416A-8159-D19EEBBF4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/>
              <a:t>Plant Breakdown Structure</a:t>
            </a:r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0A8BDF-933B-44F2-AB0E-56427C4E929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38" y="2432567"/>
            <a:ext cx="5389562" cy="343590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72E47B-4014-44BE-86FA-43EC4173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4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AA887-678E-4615-8DF1-7C4FCA135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4. Capital Project WMS:</a:t>
            </a:r>
            <a:br>
              <a:rPr lang="en-AU" dirty="0"/>
            </a:br>
            <a:r>
              <a:rPr lang="en-AU" dirty="0"/>
              <a:t>Publish As-Built Asset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8BFA9-2D20-47CA-AA6C-2AA717AC67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Asset Data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5CEC85-72C1-42FA-890C-79742C2003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85373"/>
            <a:ext cx="5386388" cy="253029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6B3CBE-8998-4B71-B817-E7EEFF49F2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Batch or Event-driven Installation Updates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8BDAE16-21AB-4A69-9951-9D3CDFC67C4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38" y="3379187"/>
            <a:ext cx="5389562" cy="1542664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6025311-ACC4-44B5-8AB3-51639966B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95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EE4A7-E279-4E1B-905C-7AC7EC626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5. Show Asset Data in </a:t>
            </a:r>
            <a:r>
              <a:rPr lang="en-AU" dirty="0" err="1"/>
              <a:t>InteropRegister</a:t>
            </a:r>
            <a:endParaRPr lang="en-AU" dirty="0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6C9DCB5-4C81-4D86-BCD4-C15BCF174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51" y="1600200"/>
            <a:ext cx="9601298" cy="4525963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EA3B43-51F7-4659-82E2-464DE9580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92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7F126-96FA-43A2-B647-329F7DDE9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6. Handover/Provision As-Designed/As-Built Data from </a:t>
            </a:r>
            <a:r>
              <a:rPr lang="en-AU" dirty="0" err="1"/>
              <a:t>InteropRegister</a:t>
            </a:r>
            <a:r>
              <a:rPr lang="en-AU" dirty="0"/>
              <a:t> to O&amp;M Systems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E9BD24-7372-48BE-B3B7-4A8F4718D3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P&amp;IDs, Breakdown Structure, etc.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16152B9-A0CC-4603-A922-07138EAC8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/>
              <a:t>Assets, Installations</a:t>
            </a: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AA543568-BD3A-4387-90B0-1BDE67F7E65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617" y="2289969"/>
            <a:ext cx="4614087" cy="387905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2B7A13-B108-4D14-9885-DBAE9914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© MIMOSA 2019</a:t>
            </a:r>
            <a:endParaRPr lang="en-AU" dirty="0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A472EFAE-5E3B-4518-9093-DFFF2CFE65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t="20937" r="31808" b="3435"/>
          <a:stretch/>
        </p:blipFill>
        <p:spPr>
          <a:xfrm>
            <a:off x="954380" y="2292350"/>
            <a:ext cx="5036237" cy="3863800"/>
          </a:xfrm>
        </p:spPr>
      </p:pic>
    </p:spTree>
    <p:extLst>
      <p:ext uri="{BB962C8B-B14F-4D97-AF65-F5344CB8AC3E}">
        <p14:creationId xmlns:p14="http://schemas.microsoft.com/office/powerpoint/2010/main" val="4208714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73640-A71B-49B0-95D3-3DB7B9FA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7. CBM, Presented by </a:t>
            </a:r>
            <a:r>
              <a:rPr lang="en-AU" dirty="0" err="1"/>
              <a:t>PdMA</a:t>
            </a:r>
            <a:endParaRPr lang="en-AU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7EF56A-187A-4152-AF53-0F392D3DEA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34" y="1600200"/>
            <a:ext cx="4155131" cy="4525963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2A6730C-E744-4DEA-ABE6-B6AE936257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724603"/>
            <a:ext cx="5384800" cy="427715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67FF0E-EF6D-4911-BE99-EAA7DD87A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3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ED085-7F70-41B2-A900-E08380C22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8. Receive CBM Advisory (as a Request For Work) to Trigger Maintenance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14A350-1924-4345-BDD3-B2E60DA00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72"/>
          <a:stretch/>
        </p:blipFill>
        <p:spPr>
          <a:xfrm>
            <a:off x="1175645" y="1600200"/>
            <a:ext cx="4130672" cy="452596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CD75A-9169-4DCC-9245-2DE071849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B842F139-75A1-4FFE-A7F9-1A005C4A96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28"/>
          <a:stretch/>
        </p:blipFill>
        <p:spPr>
          <a:xfrm>
            <a:off x="5928407" y="1600200"/>
            <a:ext cx="532773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60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6C46-F16C-4B32-B979-3A7D5D72F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9. Perform Remove and Replace</a:t>
            </a:r>
            <a:br>
              <a:rPr lang="en-AU" dirty="0"/>
            </a:br>
            <a:r>
              <a:rPr lang="en-AU" dirty="0"/>
              <a:t>(simulated)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2A8E084-012E-437A-A5B6-BC8DAE675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37382"/>
            <a:ext cx="10972800" cy="365159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CCD01-37AB-48E6-9988-8DCFD87FE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99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B837-458B-4194-ADD7-A87CDC56C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10. Show result of event-driven updates in the </a:t>
            </a:r>
            <a:r>
              <a:rPr lang="en-AU" dirty="0" err="1"/>
              <a:t>InteropRegister</a:t>
            </a:r>
            <a:endParaRPr lang="en-AU" dirty="0"/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C037084-BB1A-4D4C-8B27-BBB2509C7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9691"/>
            <a:ext cx="10972800" cy="436698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754A64-93D2-4A31-9C65-32A9030BD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94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CD56C7-3A5E-45D3-9FD6-F2B1AB6A4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3496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371742"/>
              </p:ext>
            </p:extLst>
          </p:nvPr>
        </p:nvGraphicFramePr>
        <p:xfrm>
          <a:off x="0" y="919625"/>
          <a:ext cx="12192000" cy="5256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C7111C0-A718-4AF8-AB05-CDD4159BD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OIIE OGI Pilot Phase 3.1 Activities 1-4</a:t>
            </a:r>
            <a:br>
              <a:rPr lang="en-AU" dirty="0"/>
            </a:br>
            <a:r>
              <a:rPr lang="en-AU" dirty="0"/>
              <a:t>(end 2018 – mid-2019)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40478" y="2783484"/>
            <a:ext cx="3542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400" b="1" dirty="0">
                <a:solidFill>
                  <a:srgbClr val="003300"/>
                </a:solidFill>
                <a:latin typeface="Calibri"/>
                <a:cs typeface="Arial" charset="0"/>
              </a:rPr>
              <a:t>EPC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76250" y="2783484"/>
            <a:ext cx="3542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400" b="1" dirty="0">
                <a:solidFill>
                  <a:srgbClr val="003300"/>
                </a:solidFill>
                <a:latin typeface="Calibri"/>
                <a:cs typeface="Arial" charset="0"/>
              </a:rPr>
              <a:t>OEM</a:t>
            </a:r>
          </a:p>
        </p:txBody>
      </p:sp>
      <p:pic>
        <p:nvPicPr>
          <p:cNvPr id="1030" name="Picture 6" descr="Image result for meeting requiremen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571" y="1886377"/>
            <a:ext cx="682408" cy="42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4" descr="Image result for yokogawa transmitter models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1400" b="1">
              <a:solidFill>
                <a:srgbClr val="0033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040" name="Picture 16" descr="Image result for yokogawa transmitter model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225" y="3317607"/>
            <a:ext cx="281099" cy="40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B99F4E9E-2A19-4052-A7A7-27D8472772BE}"/>
              </a:ext>
            </a:extLst>
          </p:cNvPr>
          <p:cNvSpPr/>
          <p:nvPr/>
        </p:nvSpPr>
        <p:spPr bwMode="auto">
          <a:xfrm>
            <a:off x="8128000" y="1295400"/>
            <a:ext cx="2540000" cy="914400"/>
          </a:xfrm>
          <a:prstGeom prst="curvedDownArrow">
            <a:avLst/>
          </a:prstGeom>
          <a:solidFill>
            <a:schemeClr val="bg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33" b="1" dirty="0">
                <a:solidFill>
                  <a:srgbClr val="003300"/>
                </a:solidFill>
                <a:latin typeface="Calibri"/>
                <a:cs typeface="Arial" charset="0"/>
              </a:rPr>
              <a:t>Procure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33" b="1" dirty="0">
                <a:solidFill>
                  <a:srgbClr val="003300"/>
                </a:solidFill>
                <a:latin typeface="Calibri"/>
                <a:cs typeface="Arial" charset="0"/>
              </a:rPr>
              <a:t>w/ </a:t>
            </a:r>
            <a:r>
              <a:rPr lang="en-US" sz="2133" b="1" dirty="0" err="1">
                <a:solidFill>
                  <a:srgbClr val="003300"/>
                </a:solidFill>
                <a:latin typeface="Calibri"/>
                <a:cs typeface="Arial" charset="0"/>
              </a:rPr>
              <a:t>OAGi</a:t>
            </a:r>
            <a:endParaRPr lang="en-US" sz="2133" b="1" dirty="0">
              <a:solidFill>
                <a:srgbClr val="003300"/>
              </a:solidFill>
              <a:latin typeface="Calibri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487AF-7453-431D-B205-3370C1BCB1C9}"/>
              </a:ext>
            </a:extLst>
          </p:cNvPr>
          <p:cNvSpPr txBox="1"/>
          <p:nvPr/>
        </p:nvSpPr>
        <p:spPr>
          <a:xfrm>
            <a:off x="5570002" y="5708269"/>
            <a:ext cx="3061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n-lt"/>
              </a:rPr>
              <a:t>Use Cases ISDD Based Way of  Specifying, Selecting and Buying Devices and Equipment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AE43F2-EE28-4F83-8DDF-2571472BC647}"/>
              </a:ext>
            </a:extLst>
          </p:cNvPr>
          <p:cNvSpPr txBox="1"/>
          <p:nvPr/>
        </p:nvSpPr>
        <p:spPr>
          <a:xfrm>
            <a:off x="9623204" y="5708269"/>
            <a:ext cx="19591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n-lt"/>
              </a:rPr>
              <a:t>Use Case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+mn-lt"/>
              </a:rPr>
              <a:t>Adding As-Built Information Using OIIE Events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74A644-E884-47BD-B16E-9C1F7D601B42}"/>
              </a:ext>
            </a:extLst>
          </p:cNvPr>
          <p:cNvSpPr txBox="1"/>
          <p:nvPr/>
        </p:nvSpPr>
        <p:spPr>
          <a:xfrm>
            <a:off x="750661" y="5745738"/>
            <a:ext cx="1556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n-lt"/>
              </a:rPr>
              <a:t>Adding Detail to Prior 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CD897C-3804-4FBB-9C93-069219847405}"/>
              </a:ext>
            </a:extLst>
          </p:cNvPr>
          <p:cNvSpPr txBox="1"/>
          <p:nvPr/>
        </p:nvSpPr>
        <p:spPr>
          <a:xfrm>
            <a:off x="2832028" y="5745738"/>
            <a:ext cx="2594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n-lt"/>
              </a:rPr>
              <a:t>As-Designed O&amp;M Takeoff using CCOM or Proteus</a:t>
            </a:r>
          </a:p>
        </p:txBody>
      </p:sp>
    </p:spTree>
    <p:extLst>
      <p:ext uri="{BB962C8B-B14F-4D97-AF65-F5344CB8AC3E}">
        <p14:creationId xmlns:p14="http://schemas.microsoft.com/office/powerpoint/2010/main" val="875917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07478"/>
              </p:ext>
            </p:extLst>
          </p:nvPr>
        </p:nvGraphicFramePr>
        <p:xfrm>
          <a:off x="155574" y="1222683"/>
          <a:ext cx="12036425" cy="495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DD61F7E-B0A1-4A0D-9889-15D443E3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OIIE OGI Pilot Phase 3.1 Activities 5-8</a:t>
            </a:r>
            <a:br>
              <a:rPr lang="en-AU" dirty="0"/>
            </a:br>
            <a:r>
              <a:rPr lang="en-AU" dirty="0"/>
              <a:t>(end 2018 – mid-2019)</a:t>
            </a:r>
          </a:p>
        </p:txBody>
      </p:sp>
      <p:sp>
        <p:nvSpPr>
          <p:cNvPr id="11" name="AutoShape 14" descr="Image result for yokogawa transmitter models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AU" sz="1400" b="1">
              <a:solidFill>
                <a:srgbClr val="0033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15" name="Picture 115" descr="A picture containing cup, table, coffee, indoor&#10;&#10;Description generated with very high confidence">
            <a:extLst>
              <a:ext uri="{FF2B5EF4-FFF2-40B4-BE49-F238E27FC236}">
                <a16:creationId xmlns:a16="http://schemas.microsoft.com/office/drawing/2014/main" id="{66B1E381-82F5-4614-AC6A-5E52F2A269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0054" y="2810326"/>
            <a:ext cx="874487" cy="883559"/>
          </a:xfrm>
          <a:prstGeom prst="rect">
            <a:avLst/>
          </a:prstGeom>
        </p:spPr>
      </p:pic>
      <p:pic>
        <p:nvPicPr>
          <p:cNvPr id="119" name="Picture 119">
            <a:extLst>
              <a:ext uri="{FF2B5EF4-FFF2-40B4-BE49-F238E27FC236}">
                <a16:creationId xmlns:a16="http://schemas.microsoft.com/office/drawing/2014/main" id="{8C93F740-6B0F-44D2-8FFC-64763C2D93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2855" y="2755899"/>
            <a:ext cx="1153885" cy="937987"/>
          </a:xfrm>
          <a:prstGeom prst="rect">
            <a:avLst/>
          </a:prstGeom>
        </p:spPr>
      </p:pic>
      <p:pic>
        <p:nvPicPr>
          <p:cNvPr id="121" name="Picture 121">
            <a:extLst>
              <a:ext uri="{FF2B5EF4-FFF2-40B4-BE49-F238E27FC236}">
                <a16:creationId xmlns:a16="http://schemas.microsoft.com/office/drawing/2014/main" id="{E6D3EF8E-9885-4DFC-AD6D-4918AC4188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1842" y="2466520"/>
            <a:ext cx="1814288" cy="145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3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7716" y="228600"/>
            <a:ext cx="11756568" cy="54172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rtlCol="0" anchor="t" anchorCtr="0"/>
          <a:lstStyle/>
          <a:p>
            <a:pPr algn="r"/>
            <a:r>
              <a:rPr lang="en-AU" dirty="0" err="1">
                <a:solidFill>
                  <a:prstClr val="black"/>
                </a:solidFill>
              </a:rPr>
              <a:t>OpenO&amp;M</a:t>
            </a:r>
            <a:r>
              <a:rPr lang="en-AU" dirty="0">
                <a:solidFill>
                  <a:prstClr val="black"/>
                </a:solidFill>
              </a:rPr>
              <a:t> </a:t>
            </a:r>
            <a:r>
              <a:rPr lang="en-AU" dirty="0" err="1">
                <a:solidFill>
                  <a:prstClr val="black"/>
                </a:solidFill>
              </a:rPr>
              <a:t>ws</a:t>
            </a:r>
            <a:r>
              <a:rPr lang="en-AU" dirty="0">
                <a:solidFill>
                  <a:prstClr val="black"/>
                </a:solidFill>
              </a:rPr>
              <a:t>-ISBM (v1.0/v1.1)</a:t>
            </a:r>
          </a:p>
          <a:p>
            <a:pPr algn="r"/>
            <a:r>
              <a:rPr lang="en-AU" sz="1600" dirty="0" err="1">
                <a:solidFill>
                  <a:prstClr val="black"/>
                </a:solidFill>
              </a:rPr>
              <a:t>Assetricity</a:t>
            </a:r>
            <a:r>
              <a:rPr lang="en-AU" sz="1600" dirty="0">
                <a:solidFill>
                  <a:prstClr val="black"/>
                </a:solidFill>
              </a:rPr>
              <a:t> </a:t>
            </a:r>
            <a:r>
              <a:rPr lang="en-AU" sz="1600" dirty="0" err="1">
                <a:solidFill>
                  <a:prstClr val="black"/>
                </a:solidFill>
              </a:rPr>
              <a:t>SimpleISBM</a:t>
            </a:r>
            <a:r>
              <a:rPr lang="en-AU" sz="1600" dirty="0">
                <a:solidFill>
                  <a:prstClr val="black"/>
                </a:solidFill>
              </a:rPr>
              <a:t> – SOAP WS</a:t>
            </a:r>
          </a:p>
          <a:p>
            <a:pPr algn="r"/>
            <a:r>
              <a:rPr lang="en-AU" sz="1600" dirty="0">
                <a:solidFill>
                  <a:prstClr val="black"/>
                </a:solidFill>
              </a:rPr>
              <a:t>RESTful ISBM Prototype – REST/JSON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243D49-5F24-4023-9FDB-71D9CF3184D1}"/>
              </a:ext>
            </a:extLst>
          </p:cNvPr>
          <p:cNvSpPr/>
          <p:nvPr/>
        </p:nvSpPr>
        <p:spPr>
          <a:xfrm>
            <a:off x="7381431" y="1047711"/>
            <a:ext cx="1667220" cy="4240634"/>
          </a:xfrm>
          <a:prstGeom prst="rect">
            <a:avLst/>
          </a:prstGeom>
          <a:solidFill>
            <a:srgbClr val="000000">
              <a:alpha val="27059"/>
            </a:srgbClr>
          </a:solidFill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H="1">
            <a:off x="2731495" y="239595"/>
            <a:ext cx="1" cy="549340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7716" y="5831660"/>
            <a:ext cx="11756566" cy="9501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AU" dirty="0">
                <a:solidFill>
                  <a:prstClr val="black"/>
                </a:solidFill>
              </a:rPr>
              <a:t>Reference Data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0688" y="1495833"/>
            <a:ext cx="1389856" cy="262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prstClr val="white"/>
                </a:solidFill>
              </a:rPr>
              <a:t>Transform Engine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424091" y="2712636"/>
            <a:ext cx="576064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7380" y="3019832"/>
            <a:ext cx="922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b="1" dirty="0">
                <a:solidFill>
                  <a:prstClr val="black"/>
                </a:solidFill>
              </a:rPr>
              <a:t>MIMOSA</a:t>
            </a:r>
          </a:p>
          <a:p>
            <a:pPr algn="ctr"/>
            <a:r>
              <a:rPr lang="en-AU" sz="1400" b="1" dirty="0">
                <a:solidFill>
                  <a:prstClr val="black"/>
                </a:solidFill>
              </a:rPr>
              <a:t>CCOM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87665" y="3315728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AU" dirty="0">
                <a:solidFill>
                  <a:prstClr val="black"/>
                </a:solidFill>
              </a:rPr>
              <a:t>MIMOSA</a:t>
            </a:r>
          </a:p>
          <a:p>
            <a:r>
              <a:rPr lang="en-AU" dirty="0">
                <a:solidFill>
                  <a:prstClr val="black"/>
                </a:solidFill>
              </a:rPr>
              <a:t>CCOM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4615" y="2410232"/>
            <a:ext cx="1389856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prstClr val="white"/>
                </a:solidFill>
              </a:rPr>
              <a:t>P&amp;ID</a:t>
            </a:r>
            <a:endParaRPr lang="en-AU" sz="2000" dirty="0">
              <a:solidFill>
                <a:prstClr val="white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1904296" y="2626256"/>
            <a:ext cx="576064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96623" y="6390457"/>
            <a:ext cx="2112062" cy="315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AU" sz="1600" dirty="0">
                <a:solidFill>
                  <a:prstClr val="black"/>
                </a:solidFill>
              </a:rPr>
              <a:t>MIMOSA CCOM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344595" y="6400800"/>
            <a:ext cx="2112062" cy="315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AU" sz="1600" dirty="0">
                <a:solidFill>
                  <a:prstClr val="black"/>
                </a:solidFill>
              </a:rPr>
              <a:t>ISO 14224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8682" y="6390457"/>
            <a:ext cx="1433918" cy="315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AU" sz="1600" dirty="0">
                <a:solidFill>
                  <a:prstClr val="black"/>
                </a:solidFill>
              </a:rPr>
              <a:t>IEC 61360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992566" y="6400800"/>
            <a:ext cx="2112063" cy="315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AU" sz="1600" dirty="0">
                <a:solidFill>
                  <a:prstClr val="black"/>
                </a:solidFill>
              </a:rPr>
              <a:t>ISA TR20 (Rev1)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848040" y="1212198"/>
            <a:ext cx="1528386" cy="2363611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Maintenance Management System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048651" y="6390457"/>
            <a:ext cx="2112062" cy="315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AU" sz="1600" dirty="0">
                <a:solidFill>
                  <a:prstClr val="black"/>
                </a:solidFill>
              </a:rPr>
              <a:t>ISO 13709 (API 610)</a:t>
            </a:r>
          </a:p>
        </p:txBody>
      </p:sp>
      <p:sp>
        <p:nvSpPr>
          <p:cNvPr id="36" name="Left-Right Arrow 35"/>
          <p:cNvSpPr/>
          <p:nvPr/>
        </p:nvSpPr>
        <p:spPr>
          <a:xfrm>
            <a:off x="9033520" y="3025074"/>
            <a:ext cx="630099" cy="306596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31496" y="240268"/>
            <a:ext cx="2292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prstClr val="white">
                    <a:lumMod val="50000"/>
                  </a:prstClr>
                </a:solidFill>
              </a:rPr>
              <a:t>Execution Environment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8409" y="1686120"/>
            <a:ext cx="2339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>
                <a:solidFill>
                  <a:prstClr val="white">
                    <a:lumMod val="50000"/>
                  </a:prstClr>
                </a:solidFill>
              </a:rPr>
              <a:t>Reference Environment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647148" y="2916465"/>
            <a:ext cx="109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b="1" dirty="0">
                <a:solidFill>
                  <a:prstClr val="black"/>
                </a:solidFill>
              </a:rPr>
              <a:t>ISO 15926 </a:t>
            </a:r>
          </a:p>
          <a:p>
            <a:pPr algn="ctr"/>
            <a:r>
              <a:rPr lang="en-AU" sz="1400" b="1" dirty="0">
                <a:solidFill>
                  <a:prstClr val="black"/>
                </a:solidFill>
              </a:rPr>
              <a:t>Proteus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F84E31D-E488-4579-8908-77E8D5D6617B}"/>
              </a:ext>
            </a:extLst>
          </p:cNvPr>
          <p:cNvSpPr/>
          <p:nvPr/>
        </p:nvSpPr>
        <p:spPr>
          <a:xfrm>
            <a:off x="329843" y="4116720"/>
            <a:ext cx="1389856" cy="11716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prstClr val="white"/>
                </a:solidFill>
              </a:rPr>
              <a:t>Capital WMS </a:t>
            </a:r>
          </a:p>
          <a:p>
            <a:pPr algn="ctr"/>
            <a:r>
              <a:rPr lang="en-AU" sz="1600" dirty="0">
                <a:solidFill>
                  <a:prstClr val="white"/>
                </a:solidFill>
              </a:rPr>
              <a:t>(Mock-up)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D1ADA77-62D7-45C0-9204-8E8D24EB15D5}"/>
              </a:ext>
            </a:extLst>
          </p:cNvPr>
          <p:cNvSpPr txBox="1"/>
          <p:nvPr/>
        </p:nvSpPr>
        <p:spPr>
          <a:xfrm>
            <a:off x="1727998" y="5063086"/>
            <a:ext cx="922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AU" dirty="0">
                <a:solidFill>
                  <a:prstClr val="black"/>
                </a:solidFill>
              </a:rPr>
              <a:t>MIMOSA</a:t>
            </a:r>
          </a:p>
          <a:p>
            <a:r>
              <a:rPr lang="en-AU" dirty="0">
                <a:solidFill>
                  <a:prstClr val="black"/>
                </a:solidFill>
              </a:rPr>
              <a:t>CCOM</a:t>
            </a:r>
          </a:p>
        </p:txBody>
      </p:sp>
      <p:sp>
        <p:nvSpPr>
          <p:cNvPr id="47" name="Left-Right Arrow 35">
            <a:extLst>
              <a:ext uri="{FF2B5EF4-FFF2-40B4-BE49-F238E27FC236}">
                <a16:creationId xmlns:a16="http://schemas.microsoft.com/office/drawing/2014/main" id="{491F3E13-A207-467E-9A86-9198617652F2}"/>
              </a:ext>
            </a:extLst>
          </p:cNvPr>
          <p:cNvSpPr/>
          <p:nvPr/>
        </p:nvSpPr>
        <p:spPr>
          <a:xfrm>
            <a:off x="1873854" y="4772432"/>
            <a:ext cx="630099" cy="306596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3F11CAE-0735-4427-9F12-DA75E6E1C80D}"/>
              </a:ext>
            </a:extLst>
          </p:cNvPr>
          <p:cNvSpPr/>
          <p:nvPr/>
        </p:nvSpPr>
        <p:spPr>
          <a:xfrm>
            <a:off x="5156721" y="578822"/>
            <a:ext cx="1389856" cy="47095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prstClr val="white"/>
                </a:solidFill>
              </a:rPr>
              <a:t>SDAIR</a:t>
            </a:r>
          </a:p>
        </p:txBody>
      </p:sp>
      <p:sp>
        <p:nvSpPr>
          <p:cNvPr id="7" name="Rectangle 6"/>
          <p:cNvSpPr/>
          <p:nvPr/>
        </p:nvSpPr>
        <p:spPr>
          <a:xfrm>
            <a:off x="329843" y="651667"/>
            <a:ext cx="1389856" cy="7920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prstClr val="white"/>
                </a:solidFill>
              </a:rPr>
              <a:t>Product Model ISDDs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6C50181-6AC1-4176-BA99-5002E078903B}"/>
              </a:ext>
            </a:extLst>
          </p:cNvPr>
          <p:cNvSpPr txBox="1"/>
          <p:nvPr/>
        </p:nvSpPr>
        <p:spPr>
          <a:xfrm>
            <a:off x="386752" y="238984"/>
            <a:ext cx="2145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>
                <a:solidFill>
                  <a:prstClr val="white">
                    <a:lumMod val="50000"/>
                  </a:prstClr>
                </a:solidFill>
              </a:rPr>
              <a:t>External Environment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CC1B1DA-8350-4FE8-AC69-EBF90F3C61F1}"/>
              </a:ext>
            </a:extLst>
          </p:cNvPr>
          <p:cNvSpPr/>
          <p:nvPr/>
        </p:nvSpPr>
        <p:spPr>
          <a:xfrm>
            <a:off x="7547681" y="1212198"/>
            <a:ext cx="1389856" cy="7878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prstClr val="white"/>
                </a:solidFill>
              </a:rPr>
              <a:t>ORM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0E42185-3631-4C6D-8BEC-A8FE9ECCFC28}"/>
              </a:ext>
            </a:extLst>
          </p:cNvPr>
          <p:cNvSpPr txBox="1"/>
          <p:nvPr/>
        </p:nvSpPr>
        <p:spPr>
          <a:xfrm>
            <a:off x="6605476" y="1770053"/>
            <a:ext cx="922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AU" dirty="0">
                <a:solidFill>
                  <a:prstClr val="black"/>
                </a:solidFill>
              </a:rPr>
              <a:t>MIMOSA</a:t>
            </a:r>
          </a:p>
          <a:p>
            <a:r>
              <a:rPr lang="en-AU" dirty="0">
                <a:solidFill>
                  <a:prstClr val="black"/>
                </a:solidFill>
              </a:rPr>
              <a:t>CCOM</a:t>
            </a:r>
          </a:p>
        </p:txBody>
      </p:sp>
      <p:sp>
        <p:nvSpPr>
          <p:cNvPr id="71" name="Left-Right Arrow 35">
            <a:extLst>
              <a:ext uri="{FF2B5EF4-FFF2-40B4-BE49-F238E27FC236}">
                <a16:creationId xmlns:a16="http://schemas.microsoft.com/office/drawing/2014/main" id="{452859DB-52C8-4CBF-8042-BEFE5718FF02}"/>
              </a:ext>
            </a:extLst>
          </p:cNvPr>
          <p:cNvSpPr/>
          <p:nvPr/>
        </p:nvSpPr>
        <p:spPr>
          <a:xfrm>
            <a:off x="6751332" y="1479399"/>
            <a:ext cx="630099" cy="306596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15D4F7C-60B6-46F4-96EB-E5A04DAF8292}"/>
              </a:ext>
            </a:extLst>
          </p:cNvPr>
          <p:cNvSpPr/>
          <p:nvPr/>
        </p:nvSpPr>
        <p:spPr>
          <a:xfrm>
            <a:off x="7537743" y="2785315"/>
            <a:ext cx="1389856" cy="7808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700" dirty="0">
                <a:solidFill>
                  <a:prstClr val="white"/>
                </a:solidFill>
              </a:rPr>
              <a:t>CMS</a:t>
            </a:r>
          </a:p>
        </p:txBody>
      </p:sp>
      <p:sp>
        <p:nvSpPr>
          <p:cNvPr id="75" name="Right Arrow 31">
            <a:extLst>
              <a:ext uri="{FF2B5EF4-FFF2-40B4-BE49-F238E27FC236}">
                <a16:creationId xmlns:a16="http://schemas.microsoft.com/office/drawing/2014/main" id="{796ECEA3-3DFB-4F7B-AF45-736CE402E97C}"/>
              </a:ext>
            </a:extLst>
          </p:cNvPr>
          <p:cNvSpPr/>
          <p:nvPr/>
        </p:nvSpPr>
        <p:spPr>
          <a:xfrm rot="16200000">
            <a:off x="7944639" y="2224751"/>
            <a:ext cx="576064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DC23385-766E-435C-BBC5-F730B67C9E2C}"/>
              </a:ext>
            </a:extLst>
          </p:cNvPr>
          <p:cNvSpPr txBox="1"/>
          <p:nvPr/>
        </p:nvSpPr>
        <p:spPr>
          <a:xfrm>
            <a:off x="6810962" y="2143160"/>
            <a:ext cx="1271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pPr algn="r"/>
            <a:r>
              <a:rPr lang="en-AU" dirty="0">
                <a:solidFill>
                  <a:prstClr val="black"/>
                </a:solidFill>
              </a:rPr>
              <a:t>MIMOSA</a:t>
            </a:r>
          </a:p>
          <a:p>
            <a:pPr algn="r"/>
            <a:r>
              <a:rPr lang="en-AU" dirty="0">
                <a:solidFill>
                  <a:prstClr val="black"/>
                </a:solidFill>
              </a:rPr>
              <a:t>CCOM/JSON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E06E6C6-6CE6-4476-BA08-66D63B227AD8}"/>
              </a:ext>
            </a:extLst>
          </p:cNvPr>
          <p:cNvSpPr/>
          <p:nvPr/>
        </p:nvSpPr>
        <p:spPr>
          <a:xfrm>
            <a:off x="7540896" y="4336924"/>
            <a:ext cx="1389856" cy="7808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700" dirty="0">
                <a:solidFill>
                  <a:prstClr val="white"/>
                </a:solidFill>
              </a:rPr>
              <a:t>CONTROL/</a:t>
            </a:r>
            <a:br>
              <a:rPr lang="en-AU" sz="1700" dirty="0">
                <a:solidFill>
                  <a:prstClr val="white"/>
                </a:solidFill>
              </a:rPr>
            </a:br>
            <a:r>
              <a:rPr lang="en-AU" sz="1700" dirty="0">
                <a:solidFill>
                  <a:prstClr val="white"/>
                </a:solidFill>
              </a:rPr>
              <a:t>IIOT Device</a:t>
            </a:r>
          </a:p>
        </p:txBody>
      </p:sp>
      <p:sp>
        <p:nvSpPr>
          <p:cNvPr id="79" name="Right Arrow 31">
            <a:extLst>
              <a:ext uri="{FF2B5EF4-FFF2-40B4-BE49-F238E27FC236}">
                <a16:creationId xmlns:a16="http://schemas.microsoft.com/office/drawing/2014/main" id="{C9449790-9163-44B2-A05C-C6A3F9E7D466}"/>
              </a:ext>
            </a:extLst>
          </p:cNvPr>
          <p:cNvSpPr/>
          <p:nvPr/>
        </p:nvSpPr>
        <p:spPr>
          <a:xfrm rot="16200000">
            <a:off x="7947792" y="3776360"/>
            <a:ext cx="576064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E9932C-D6F8-49A5-B47D-ED2EABA62929}"/>
              </a:ext>
            </a:extLst>
          </p:cNvPr>
          <p:cNvSpPr txBox="1"/>
          <p:nvPr/>
        </p:nvSpPr>
        <p:spPr>
          <a:xfrm>
            <a:off x="7163571" y="3757734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pPr algn="r"/>
            <a:r>
              <a:rPr lang="en-AU" dirty="0">
                <a:solidFill>
                  <a:prstClr val="black"/>
                </a:solidFill>
              </a:rPr>
              <a:t>MIMOSA</a:t>
            </a:r>
            <a:br>
              <a:rPr lang="en-AU" dirty="0">
                <a:solidFill>
                  <a:prstClr val="black"/>
                </a:solidFill>
              </a:rPr>
            </a:br>
            <a:r>
              <a:rPr lang="en-AU" dirty="0">
                <a:solidFill>
                  <a:prstClr val="black"/>
                </a:solidFill>
              </a:rPr>
              <a:t>CCOM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92F5FE8-FD59-483D-A9E1-BBD58C722C68}"/>
              </a:ext>
            </a:extLst>
          </p:cNvPr>
          <p:cNvSpPr txBox="1"/>
          <p:nvPr/>
        </p:nvSpPr>
        <p:spPr>
          <a:xfrm>
            <a:off x="6602245" y="3314199"/>
            <a:ext cx="922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AU" dirty="0">
                <a:solidFill>
                  <a:prstClr val="black"/>
                </a:solidFill>
              </a:rPr>
              <a:t>MIMOSA</a:t>
            </a:r>
          </a:p>
          <a:p>
            <a:r>
              <a:rPr lang="en-AU" dirty="0">
                <a:solidFill>
                  <a:prstClr val="black"/>
                </a:solidFill>
              </a:rPr>
              <a:t>CCOM</a:t>
            </a:r>
          </a:p>
        </p:txBody>
      </p:sp>
      <p:sp>
        <p:nvSpPr>
          <p:cNvPr id="84" name="Left-Right Arrow 35">
            <a:extLst>
              <a:ext uri="{FF2B5EF4-FFF2-40B4-BE49-F238E27FC236}">
                <a16:creationId xmlns:a16="http://schemas.microsoft.com/office/drawing/2014/main" id="{E58579B5-831B-4083-B7FA-CDD0A15FC1B6}"/>
              </a:ext>
            </a:extLst>
          </p:cNvPr>
          <p:cNvSpPr/>
          <p:nvPr/>
        </p:nvSpPr>
        <p:spPr>
          <a:xfrm>
            <a:off x="6748101" y="3023545"/>
            <a:ext cx="630099" cy="306596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5136F42-7100-4433-A496-91E56671CCAF}"/>
              </a:ext>
            </a:extLst>
          </p:cNvPr>
          <p:cNvSpPr txBox="1"/>
          <p:nvPr/>
        </p:nvSpPr>
        <p:spPr>
          <a:xfrm>
            <a:off x="6599014" y="4858345"/>
            <a:ext cx="922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AU" dirty="0">
                <a:solidFill>
                  <a:prstClr val="black"/>
                </a:solidFill>
              </a:rPr>
              <a:t>MIMOSA</a:t>
            </a:r>
          </a:p>
          <a:p>
            <a:r>
              <a:rPr lang="en-AU" dirty="0">
                <a:solidFill>
                  <a:prstClr val="black"/>
                </a:solidFill>
              </a:rPr>
              <a:t>CCOM</a:t>
            </a:r>
          </a:p>
        </p:txBody>
      </p:sp>
      <p:sp>
        <p:nvSpPr>
          <p:cNvPr id="86" name="Left-Right Arrow 35">
            <a:extLst>
              <a:ext uri="{FF2B5EF4-FFF2-40B4-BE49-F238E27FC236}">
                <a16:creationId xmlns:a16="http://schemas.microsoft.com/office/drawing/2014/main" id="{84887B9D-5C32-49FF-8F00-6B718121E874}"/>
              </a:ext>
            </a:extLst>
          </p:cNvPr>
          <p:cNvSpPr/>
          <p:nvPr/>
        </p:nvSpPr>
        <p:spPr>
          <a:xfrm>
            <a:off x="6744870" y="4567691"/>
            <a:ext cx="630099" cy="306596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872F4B1-E1EF-414A-984D-A38FD8B07CB7}"/>
              </a:ext>
            </a:extLst>
          </p:cNvPr>
          <p:cNvSpPr txBox="1"/>
          <p:nvPr/>
        </p:nvSpPr>
        <p:spPr>
          <a:xfrm>
            <a:off x="1723996" y="984574"/>
            <a:ext cx="922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MIMOSA</a:t>
            </a:r>
          </a:p>
          <a:p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CCOM</a:t>
            </a:r>
          </a:p>
        </p:txBody>
      </p:sp>
      <p:sp>
        <p:nvSpPr>
          <p:cNvPr id="90" name="Left-Right Arrow 35">
            <a:extLst>
              <a:ext uri="{FF2B5EF4-FFF2-40B4-BE49-F238E27FC236}">
                <a16:creationId xmlns:a16="http://schemas.microsoft.com/office/drawing/2014/main" id="{9EB8C9D0-F4FD-408C-8276-92E518B97D01}"/>
              </a:ext>
            </a:extLst>
          </p:cNvPr>
          <p:cNvSpPr/>
          <p:nvPr/>
        </p:nvSpPr>
        <p:spPr>
          <a:xfrm>
            <a:off x="1869852" y="693920"/>
            <a:ext cx="630099" cy="306596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D47643F-2D58-4984-8357-6B198AA90C02}"/>
              </a:ext>
            </a:extLst>
          </p:cNvPr>
          <p:cNvCxnSpPr>
            <a:cxnSpLocks/>
          </p:cNvCxnSpPr>
          <p:nvPr/>
        </p:nvCxnSpPr>
        <p:spPr>
          <a:xfrm>
            <a:off x="235585" y="1622081"/>
            <a:ext cx="249591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7EBA7B0D-4B1E-48B0-8C85-B33194B3466D}"/>
              </a:ext>
            </a:extLst>
          </p:cNvPr>
          <p:cNvSpPr txBox="1"/>
          <p:nvPr/>
        </p:nvSpPr>
        <p:spPr>
          <a:xfrm>
            <a:off x="8887664" y="1770053"/>
            <a:ext cx="922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AU" dirty="0">
                <a:solidFill>
                  <a:prstClr val="black"/>
                </a:solidFill>
              </a:rPr>
              <a:t>MIMOSA</a:t>
            </a:r>
          </a:p>
          <a:p>
            <a:r>
              <a:rPr lang="en-AU" dirty="0">
                <a:solidFill>
                  <a:prstClr val="black"/>
                </a:solidFill>
              </a:rPr>
              <a:t>CCOM</a:t>
            </a:r>
          </a:p>
        </p:txBody>
      </p:sp>
      <p:sp>
        <p:nvSpPr>
          <p:cNvPr id="107" name="Left-Right Arrow 35">
            <a:extLst>
              <a:ext uri="{FF2B5EF4-FFF2-40B4-BE49-F238E27FC236}">
                <a16:creationId xmlns:a16="http://schemas.microsoft.com/office/drawing/2014/main" id="{7F826BEB-748F-49B6-BCFA-06BEDB9EC9BB}"/>
              </a:ext>
            </a:extLst>
          </p:cNvPr>
          <p:cNvSpPr/>
          <p:nvPr/>
        </p:nvSpPr>
        <p:spPr>
          <a:xfrm>
            <a:off x="9033520" y="1479399"/>
            <a:ext cx="630099" cy="306596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9F37AB0-E0D9-4D9F-B6FF-52502BFD3DDA}"/>
              </a:ext>
            </a:extLst>
          </p:cNvPr>
          <p:cNvSpPr txBox="1"/>
          <p:nvPr/>
        </p:nvSpPr>
        <p:spPr>
          <a:xfrm>
            <a:off x="8883409" y="2517715"/>
            <a:ext cx="922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AU" dirty="0">
                <a:solidFill>
                  <a:prstClr val="black"/>
                </a:solidFill>
              </a:rPr>
              <a:t>MIMOSA</a:t>
            </a:r>
          </a:p>
          <a:p>
            <a:r>
              <a:rPr lang="en-AU" dirty="0">
                <a:solidFill>
                  <a:prstClr val="black"/>
                </a:solidFill>
              </a:rPr>
              <a:t>CCOM</a:t>
            </a:r>
          </a:p>
        </p:txBody>
      </p:sp>
      <p:sp>
        <p:nvSpPr>
          <p:cNvPr id="109" name="Left-Right Arrow 35">
            <a:extLst>
              <a:ext uri="{FF2B5EF4-FFF2-40B4-BE49-F238E27FC236}">
                <a16:creationId xmlns:a16="http://schemas.microsoft.com/office/drawing/2014/main" id="{4A34C17E-3C26-41E1-9553-696746D642F3}"/>
              </a:ext>
            </a:extLst>
          </p:cNvPr>
          <p:cNvSpPr/>
          <p:nvPr/>
        </p:nvSpPr>
        <p:spPr>
          <a:xfrm>
            <a:off x="9029265" y="2227061"/>
            <a:ext cx="630099" cy="306596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450644B-8FB2-464C-A8AC-9DF2B14DCE77}"/>
              </a:ext>
            </a:extLst>
          </p:cNvPr>
          <p:cNvSpPr/>
          <p:nvPr/>
        </p:nvSpPr>
        <p:spPr>
          <a:xfrm>
            <a:off x="11400680" y="6400800"/>
            <a:ext cx="472638" cy="315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AU" sz="1600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70589EB-805B-4089-89C1-BF45B9AFD523}"/>
              </a:ext>
            </a:extLst>
          </p:cNvPr>
          <p:cNvSpPr/>
          <p:nvPr/>
        </p:nvSpPr>
        <p:spPr>
          <a:xfrm>
            <a:off x="1727998" y="16090"/>
            <a:ext cx="2402222" cy="908988"/>
          </a:xfrm>
          <a:prstGeom prst="wedgeRoundRectCallout">
            <a:avLst>
              <a:gd name="adj1" fmla="val -52007"/>
              <a:gd name="adj2" fmla="val 8213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Yokogawa,</a:t>
            </a:r>
          </a:p>
          <a:p>
            <a:pPr algn="ctr"/>
            <a:r>
              <a:rPr lang="en-AU" dirty="0"/>
              <a:t>RFI Models for Req.</a:t>
            </a:r>
          </a:p>
          <a:p>
            <a:pPr algn="ctr"/>
            <a:r>
              <a:rPr lang="en-AU" dirty="0"/>
              <a:t>(full OGI Pilot Demo)</a:t>
            </a:r>
          </a:p>
        </p:txBody>
      </p:sp>
      <p:sp>
        <p:nvSpPr>
          <p:cNvPr id="60" name="Speech Bubble: Rectangle with Corners Rounded 59">
            <a:extLst>
              <a:ext uri="{FF2B5EF4-FFF2-40B4-BE49-F238E27FC236}">
                <a16:creationId xmlns:a16="http://schemas.microsoft.com/office/drawing/2014/main" id="{B656771C-8A10-401D-AD9E-6B5328A867ED}"/>
              </a:ext>
            </a:extLst>
          </p:cNvPr>
          <p:cNvSpPr/>
          <p:nvPr/>
        </p:nvSpPr>
        <p:spPr>
          <a:xfrm>
            <a:off x="68183" y="1693652"/>
            <a:ext cx="2495909" cy="689086"/>
          </a:xfrm>
          <a:prstGeom prst="wedgeRoundRectCallout">
            <a:avLst>
              <a:gd name="adj1" fmla="val -11184"/>
              <a:gd name="adj2" fmla="val 8466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Proteus Export from Hexagon Smart P&amp;ID</a:t>
            </a:r>
          </a:p>
        </p:txBody>
      </p:sp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892713CC-9B9F-4F77-A31A-C0D8A4508CAF}"/>
              </a:ext>
            </a:extLst>
          </p:cNvPr>
          <p:cNvSpPr/>
          <p:nvPr/>
        </p:nvSpPr>
        <p:spPr>
          <a:xfrm>
            <a:off x="217716" y="3378303"/>
            <a:ext cx="2196844" cy="689086"/>
          </a:xfrm>
          <a:prstGeom prst="wedgeRoundRectCallout">
            <a:avLst>
              <a:gd name="adj1" fmla="val -15183"/>
              <a:gd name="adj2" fmla="val 10741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Web app deployed via Heroku</a:t>
            </a:r>
          </a:p>
        </p:txBody>
      </p:sp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15EAB648-FF05-4146-BFD8-91D45F6922B2}"/>
              </a:ext>
            </a:extLst>
          </p:cNvPr>
          <p:cNvSpPr/>
          <p:nvPr/>
        </p:nvSpPr>
        <p:spPr>
          <a:xfrm>
            <a:off x="2800308" y="4268832"/>
            <a:ext cx="2196844" cy="689086"/>
          </a:xfrm>
          <a:prstGeom prst="wedgeRoundRectCallout">
            <a:avLst>
              <a:gd name="adj1" fmla="val -21129"/>
              <a:gd name="adj2" fmla="val -12891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UniSA, local comp.</a:t>
            </a:r>
          </a:p>
        </p:txBody>
      </p:sp>
      <p:sp>
        <p:nvSpPr>
          <p:cNvPr id="63" name="Speech Bubble: Rectangle with Corners Rounded 62">
            <a:extLst>
              <a:ext uri="{FF2B5EF4-FFF2-40B4-BE49-F238E27FC236}">
                <a16:creationId xmlns:a16="http://schemas.microsoft.com/office/drawing/2014/main" id="{95511215-FAD9-45C7-8994-280A0E62F2DD}"/>
              </a:ext>
            </a:extLst>
          </p:cNvPr>
          <p:cNvSpPr/>
          <p:nvPr/>
        </p:nvSpPr>
        <p:spPr>
          <a:xfrm>
            <a:off x="4557479" y="264245"/>
            <a:ext cx="2501950" cy="1179510"/>
          </a:xfrm>
          <a:prstGeom prst="wedgeRoundRectCallout">
            <a:avLst>
              <a:gd name="adj1" fmla="val -10029"/>
              <a:gd name="adj2" fmla="val 15313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err="1"/>
              <a:t>Assetricity</a:t>
            </a:r>
            <a:r>
              <a:rPr lang="en-AU" dirty="0"/>
              <a:t> </a:t>
            </a:r>
            <a:r>
              <a:rPr lang="en-AU" dirty="0" err="1"/>
              <a:t>InteropRegister</a:t>
            </a:r>
            <a:endParaRPr lang="en-AU" dirty="0"/>
          </a:p>
          <a:p>
            <a:pPr algn="ctr"/>
            <a:r>
              <a:rPr lang="en-AU" dirty="0"/>
              <a:t>Hosted via</a:t>
            </a:r>
          </a:p>
          <a:p>
            <a:pPr algn="ctr"/>
            <a:r>
              <a:rPr lang="en-AU" dirty="0"/>
              <a:t>AWS cloud instance</a:t>
            </a:r>
          </a:p>
        </p:txBody>
      </p:sp>
      <p:sp>
        <p:nvSpPr>
          <p:cNvPr id="65" name="Speech Bubble: Rectangle with Corners Rounded 64">
            <a:extLst>
              <a:ext uri="{FF2B5EF4-FFF2-40B4-BE49-F238E27FC236}">
                <a16:creationId xmlns:a16="http://schemas.microsoft.com/office/drawing/2014/main" id="{3C0624B2-34B5-42EA-9D15-74EC803F33D3}"/>
              </a:ext>
            </a:extLst>
          </p:cNvPr>
          <p:cNvSpPr/>
          <p:nvPr/>
        </p:nvSpPr>
        <p:spPr>
          <a:xfrm>
            <a:off x="9433972" y="4284532"/>
            <a:ext cx="2501950" cy="1179510"/>
          </a:xfrm>
          <a:prstGeom prst="wedgeRoundRectCallout">
            <a:avLst>
              <a:gd name="adj1" fmla="val 3894"/>
              <a:gd name="adj2" fmla="val -12742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SAP PM via </a:t>
            </a:r>
            <a:r>
              <a:rPr lang="en-AU" dirty="0" err="1"/>
              <a:t>InteropRegister</a:t>
            </a:r>
            <a:r>
              <a:rPr lang="en-AU" dirty="0"/>
              <a:t> Adaptor</a:t>
            </a:r>
          </a:p>
          <a:p>
            <a:pPr algn="ctr"/>
            <a:r>
              <a:rPr lang="en-AU" dirty="0"/>
              <a:t>(full OGI Pilot Demo)</a:t>
            </a:r>
          </a:p>
        </p:txBody>
      </p:sp>
      <p:sp>
        <p:nvSpPr>
          <p:cNvPr id="66" name="Speech Bubble: Rectangle with Corners Rounded 65">
            <a:extLst>
              <a:ext uri="{FF2B5EF4-FFF2-40B4-BE49-F238E27FC236}">
                <a16:creationId xmlns:a16="http://schemas.microsoft.com/office/drawing/2014/main" id="{9582A270-8C78-4D71-8A9C-5DB300C678E3}"/>
              </a:ext>
            </a:extLst>
          </p:cNvPr>
          <p:cNvSpPr/>
          <p:nvPr/>
        </p:nvSpPr>
        <p:spPr>
          <a:xfrm>
            <a:off x="5528663" y="4245214"/>
            <a:ext cx="2029624" cy="872586"/>
          </a:xfrm>
          <a:prstGeom prst="wedgeRoundRectCallout">
            <a:avLst>
              <a:gd name="adj1" fmla="val 57515"/>
              <a:gd name="adj2" fmla="val -16257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Simulated CBM stack on</a:t>
            </a:r>
            <a:br>
              <a:rPr lang="en-AU" dirty="0"/>
            </a:br>
            <a:r>
              <a:rPr lang="en-AU" dirty="0"/>
              <a:t>Pak’s comp.</a:t>
            </a:r>
          </a:p>
        </p:txBody>
      </p:sp>
    </p:spTree>
    <p:extLst>
      <p:ext uri="{BB962C8B-B14F-4D97-AF65-F5344CB8AC3E}">
        <p14:creationId xmlns:p14="http://schemas.microsoft.com/office/powerpoint/2010/main" val="97459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665B05-2ED5-4E79-9B38-915A0998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Demo Storyboard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F22644-75C2-46FC-A43A-A4443D8D90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BE642E-F067-421A-91EB-4B01BD4E7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>
                <a:solidFill>
                  <a:prstClr val="black">
                    <a:tint val="75000"/>
                  </a:prstClr>
                </a:solidFill>
              </a:rPr>
              <a:t>© MIMOSA 2019</a:t>
            </a:r>
          </a:p>
        </p:txBody>
      </p:sp>
    </p:spTree>
    <p:extLst>
      <p:ext uri="{BB962C8B-B14F-4D97-AF65-F5344CB8AC3E}">
        <p14:creationId xmlns:p14="http://schemas.microsoft.com/office/powerpoint/2010/main" val="109985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41D8964-D7E1-4B44-9140-48D86F4D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Demo Overview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81A25E0-1299-4895-BF53-F8A9A0B816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4057395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64A98E3-E815-4EF0-A869-4F69BEC0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7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41D8964-D7E1-4B44-9140-48D86F4D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Demo Overview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81A25E0-1299-4895-BF53-F8A9A0B8161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64A98E3-E815-4EF0-A869-4F69BEC0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38BF03-316B-43FF-8355-F1FC5F0824AA}"/>
              </a:ext>
            </a:extLst>
          </p:cNvPr>
          <p:cNvSpPr/>
          <p:nvPr/>
        </p:nvSpPr>
        <p:spPr>
          <a:xfrm>
            <a:off x="571500" y="1714500"/>
            <a:ext cx="2117035" cy="203752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0343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41D8964-D7E1-4B44-9140-48D86F4D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Demo Overview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81A25E0-1299-4895-BF53-F8A9A0B8161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64A98E3-E815-4EF0-A869-4F69BEC0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>
                    <a:tint val="75000"/>
                  </a:prstClr>
                </a:solidFill>
              </a:rPr>
              <a:t>© MIMOSA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38BF03-316B-43FF-8355-F1FC5F0824AA}"/>
              </a:ext>
            </a:extLst>
          </p:cNvPr>
          <p:cNvSpPr/>
          <p:nvPr/>
        </p:nvSpPr>
        <p:spPr>
          <a:xfrm>
            <a:off x="2797865" y="1714500"/>
            <a:ext cx="2117035" cy="203752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9393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MIMO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2019.potx" id="{817E4D48-FEA5-44B0-990E-F512FB912649}" vid="{EE4C03BD-6879-4D97-894A-82C3580A1A0D}"/>
    </a:ext>
  </a:extLst>
</a:theme>
</file>

<file path=ppt/theme/theme2.xml><?xml version="1.0" encoding="utf-8"?>
<a:theme xmlns:a="http://schemas.openxmlformats.org/drawingml/2006/main" name="MIMOSA calibr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-2019.potx" id="{817E4D48-FEA5-44B0-990E-F512FB912649}" vid="{5CDD3465-43D5-44AB-98B1-195EBC141DF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template-2019</Template>
  <TotalTime>795</TotalTime>
  <Words>3660</Words>
  <Application>Microsoft Office PowerPoint</Application>
  <PresentationFormat>Widescreen</PresentationFormat>
  <Paragraphs>388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MIMOSA</vt:lpstr>
      <vt:lpstr>MIMOSA calibri</vt:lpstr>
      <vt:lpstr>OGI Pilot Demo: Condition Based Maintenance</vt:lpstr>
      <vt:lpstr>Pilot Architecture Overview</vt:lpstr>
      <vt:lpstr>OIIE OGI Pilot Phase 3.1 Activities 1-4 (end 2018 – mid-2019)</vt:lpstr>
      <vt:lpstr>OIIE OGI Pilot Phase 3.1 Activities 5-8 (end 2018 – mid-2019)</vt:lpstr>
      <vt:lpstr>PowerPoint Presentation</vt:lpstr>
      <vt:lpstr>Demo Storyboard</vt:lpstr>
      <vt:lpstr>Demo Overview</vt:lpstr>
      <vt:lpstr>Demo Overview</vt:lpstr>
      <vt:lpstr>Demo Overview</vt:lpstr>
      <vt:lpstr>Demo Overview</vt:lpstr>
      <vt:lpstr>Demo Overview</vt:lpstr>
      <vt:lpstr>Demo Overview</vt:lpstr>
      <vt:lpstr>Demo Overview</vt:lpstr>
      <vt:lpstr>Demo Overview</vt:lpstr>
      <vt:lpstr>Demo Overview</vt:lpstr>
      <vt:lpstr>Demo Overview</vt:lpstr>
      <vt:lpstr>Demo Overview</vt:lpstr>
      <vt:lpstr>1. Post As-Designed Engineering Data: Proteus/ISO15926 P&amp;ID</vt:lpstr>
      <vt:lpstr>2. Transform P&amp;ID to CCOM and publish</vt:lpstr>
      <vt:lpstr>3. Show As-Designed Data in InteropRegister</vt:lpstr>
      <vt:lpstr>4. Capital Project WMS: Publish As-Built Asset Data</vt:lpstr>
      <vt:lpstr>5. Show Asset Data in InteropRegister</vt:lpstr>
      <vt:lpstr>6. Handover/Provision As-Designed/As-Built Data from InteropRegister to O&amp;M Systems</vt:lpstr>
      <vt:lpstr>7. CBM, Presented by PdMA</vt:lpstr>
      <vt:lpstr>8. Receive CBM Advisory (as a Request For Work) to Trigger Maintenance</vt:lpstr>
      <vt:lpstr>9. Perform Remove and Replace (simulated)</vt:lpstr>
      <vt:lpstr>10. Show result of event-driven updates in the InteropRegister</vt:lpstr>
      <vt:lpstr>Questions?</vt:lpstr>
    </vt:vector>
  </TitlesOfParts>
  <Company>University of South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Selway</dc:creator>
  <cp:lastModifiedBy>Matt Selway</cp:lastModifiedBy>
  <cp:revision>33</cp:revision>
  <dcterms:created xsi:type="dcterms:W3CDTF">2019-06-01T03:30:12Z</dcterms:created>
  <dcterms:modified xsi:type="dcterms:W3CDTF">2019-06-04T15:26:55Z</dcterms:modified>
</cp:coreProperties>
</file>